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FF8D9-1B3B-46D5-ACBA-DD5E9B54D3C4}" type="datetimeFigureOut">
              <a:rPr lang="en-GB" smtClean="0"/>
              <a:pPr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5A17-B901-4506-A46E-7C4330D7D5F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2830286" y="345723"/>
            <a:ext cx="2123821" cy="1326323"/>
          </a:xfrm>
          <a:custGeom>
            <a:avLst/>
            <a:gdLst>
              <a:gd name="connsiteX0" fmla="*/ 60960 w 2123821"/>
              <a:gd name="connsiteY0" fmla="*/ 1317614 h 1326323"/>
              <a:gd name="connsiteX1" fmla="*/ 60960 w 2123821"/>
              <a:gd name="connsiteY1" fmla="*/ 1317614 h 1326323"/>
              <a:gd name="connsiteX2" fmla="*/ 182880 w 2123821"/>
              <a:gd name="connsiteY2" fmla="*/ 934437 h 1326323"/>
              <a:gd name="connsiteX3" fmla="*/ 191588 w 2123821"/>
              <a:gd name="connsiteY3" fmla="*/ 890894 h 1326323"/>
              <a:gd name="connsiteX4" fmla="*/ 217714 w 2123821"/>
              <a:gd name="connsiteY4" fmla="*/ 768974 h 1326323"/>
              <a:gd name="connsiteX5" fmla="*/ 243840 w 2123821"/>
              <a:gd name="connsiteY5" fmla="*/ 629637 h 1326323"/>
              <a:gd name="connsiteX6" fmla="*/ 269965 w 2123821"/>
              <a:gd name="connsiteY6" fmla="*/ 716723 h 1326323"/>
              <a:gd name="connsiteX7" fmla="*/ 296091 w 2123821"/>
              <a:gd name="connsiteY7" fmla="*/ 812517 h 1326323"/>
              <a:gd name="connsiteX8" fmla="*/ 313508 w 2123821"/>
              <a:gd name="connsiteY8" fmla="*/ 768974 h 1326323"/>
              <a:gd name="connsiteX9" fmla="*/ 322217 w 2123821"/>
              <a:gd name="connsiteY9" fmla="*/ 725431 h 1326323"/>
              <a:gd name="connsiteX10" fmla="*/ 365760 w 2123821"/>
              <a:gd name="connsiteY10" fmla="*/ 655763 h 1326323"/>
              <a:gd name="connsiteX11" fmla="*/ 383177 w 2123821"/>
              <a:gd name="connsiteY11" fmla="*/ 603511 h 1326323"/>
              <a:gd name="connsiteX12" fmla="*/ 391885 w 2123821"/>
              <a:gd name="connsiteY12" fmla="*/ 577386 h 1326323"/>
              <a:gd name="connsiteX13" fmla="*/ 426720 w 2123821"/>
              <a:gd name="connsiteY13" fmla="*/ 533843 h 1326323"/>
              <a:gd name="connsiteX14" fmla="*/ 452845 w 2123821"/>
              <a:gd name="connsiteY14" fmla="*/ 472883 h 1326323"/>
              <a:gd name="connsiteX15" fmla="*/ 470263 w 2123821"/>
              <a:gd name="connsiteY15" fmla="*/ 411923 h 1326323"/>
              <a:gd name="connsiteX16" fmla="*/ 496388 w 2123821"/>
              <a:gd name="connsiteY16" fmla="*/ 350963 h 1326323"/>
              <a:gd name="connsiteX17" fmla="*/ 505097 w 2123821"/>
              <a:gd name="connsiteY17" fmla="*/ 316128 h 1326323"/>
              <a:gd name="connsiteX18" fmla="*/ 531223 w 2123821"/>
              <a:gd name="connsiteY18" fmla="*/ 237751 h 1326323"/>
              <a:gd name="connsiteX19" fmla="*/ 539931 w 2123821"/>
              <a:gd name="connsiteY19" fmla="*/ 211626 h 1326323"/>
              <a:gd name="connsiteX20" fmla="*/ 548640 w 2123821"/>
              <a:gd name="connsiteY20" fmla="*/ 176791 h 1326323"/>
              <a:gd name="connsiteX21" fmla="*/ 557348 w 2123821"/>
              <a:gd name="connsiteY21" fmla="*/ 150666 h 1326323"/>
              <a:gd name="connsiteX22" fmla="*/ 583474 w 2123821"/>
              <a:gd name="connsiteY22" fmla="*/ 54871 h 1326323"/>
              <a:gd name="connsiteX23" fmla="*/ 609600 w 2123821"/>
              <a:gd name="connsiteY23" fmla="*/ 150666 h 1326323"/>
              <a:gd name="connsiteX24" fmla="*/ 618308 w 2123821"/>
              <a:gd name="connsiteY24" fmla="*/ 298711 h 1326323"/>
              <a:gd name="connsiteX25" fmla="*/ 635725 w 2123821"/>
              <a:gd name="connsiteY25" fmla="*/ 403214 h 1326323"/>
              <a:gd name="connsiteX26" fmla="*/ 653143 w 2123821"/>
              <a:gd name="connsiteY26" fmla="*/ 481591 h 1326323"/>
              <a:gd name="connsiteX27" fmla="*/ 670560 w 2123821"/>
              <a:gd name="connsiteY27" fmla="*/ 594803 h 1326323"/>
              <a:gd name="connsiteX28" fmla="*/ 687977 w 2123821"/>
              <a:gd name="connsiteY28" fmla="*/ 647054 h 1326323"/>
              <a:gd name="connsiteX29" fmla="*/ 705394 w 2123821"/>
              <a:gd name="connsiteY29" fmla="*/ 577386 h 1326323"/>
              <a:gd name="connsiteX30" fmla="*/ 714103 w 2123821"/>
              <a:gd name="connsiteY30" fmla="*/ 551260 h 1326323"/>
              <a:gd name="connsiteX31" fmla="*/ 722811 w 2123821"/>
              <a:gd name="connsiteY31" fmla="*/ 516426 h 1326323"/>
              <a:gd name="connsiteX32" fmla="*/ 757645 w 2123821"/>
              <a:gd name="connsiteY32" fmla="*/ 446757 h 1326323"/>
              <a:gd name="connsiteX33" fmla="*/ 766354 w 2123821"/>
              <a:gd name="connsiteY33" fmla="*/ 420631 h 1326323"/>
              <a:gd name="connsiteX34" fmla="*/ 783771 w 2123821"/>
              <a:gd name="connsiteY34" fmla="*/ 385797 h 1326323"/>
              <a:gd name="connsiteX35" fmla="*/ 818605 w 2123821"/>
              <a:gd name="connsiteY35" fmla="*/ 333546 h 1326323"/>
              <a:gd name="connsiteX36" fmla="*/ 853440 w 2123821"/>
              <a:gd name="connsiteY36" fmla="*/ 272586 h 1326323"/>
              <a:gd name="connsiteX37" fmla="*/ 888274 w 2123821"/>
              <a:gd name="connsiteY37" fmla="*/ 220334 h 1326323"/>
              <a:gd name="connsiteX38" fmla="*/ 914400 w 2123821"/>
              <a:gd name="connsiteY38" fmla="*/ 202917 h 1326323"/>
              <a:gd name="connsiteX39" fmla="*/ 957943 w 2123821"/>
              <a:gd name="connsiteY39" fmla="*/ 159374 h 1326323"/>
              <a:gd name="connsiteX40" fmla="*/ 984068 w 2123821"/>
              <a:gd name="connsiteY40" fmla="*/ 141957 h 1326323"/>
              <a:gd name="connsiteX41" fmla="*/ 1027611 w 2123821"/>
              <a:gd name="connsiteY41" fmla="*/ 89706 h 1326323"/>
              <a:gd name="connsiteX42" fmla="*/ 1053737 w 2123821"/>
              <a:gd name="connsiteY42" fmla="*/ 72288 h 1326323"/>
              <a:gd name="connsiteX43" fmla="*/ 1079863 w 2123821"/>
              <a:gd name="connsiteY43" fmla="*/ 46163 h 1326323"/>
              <a:gd name="connsiteX44" fmla="*/ 1132114 w 2123821"/>
              <a:gd name="connsiteY44" fmla="*/ 20037 h 1326323"/>
              <a:gd name="connsiteX45" fmla="*/ 1175657 w 2123821"/>
              <a:gd name="connsiteY45" fmla="*/ 98414 h 1326323"/>
              <a:gd name="connsiteX46" fmla="*/ 1210491 w 2123821"/>
              <a:gd name="connsiteY46" fmla="*/ 150666 h 1326323"/>
              <a:gd name="connsiteX47" fmla="*/ 1236617 w 2123821"/>
              <a:gd name="connsiteY47" fmla="*/ 220334 h 1326323"/>
              <a:gd name="connsiteX48" fmla="*/ 1254034 w 2123821"/>
              <a:gd name="connsiteY48" fmla="*/ 246460 h 1326323"/>
              <a:gd name="connsiteX49" fmla="*/ 1271451 w 2123821"/>
              <a:gd name="connsiteY49" fmla="*/ 298711 h 1326323"/>
              <a:gd name="connsiteX50" fmla="*/ 1288868 w 2123821"/>
              <a:gd name="connsiteY50" fmla="*/ 350963 h 1326323"/>
              <a:gd name="connsiteX51" fmla="*/ 1297577 w 2123821"/>
              <a:gd name="connsiteY51" fmla="*/ 377088 h 1326323"/>
              <a:gd name="connsiteX52" fmla="*/ 1306285 w 2123821"/>
              <a:gd name="connsiteY52" fmla="*/ 429340 h 1326323"/>
              <a:gd name="connsiteX53" fmla="*/ 1314994 w 2123821"/>
              <a:gd name="connsiteY53" fmla="*/ 455466 h 1326323"/>
              <a:gd name="connsiteX54" fmla="*/ 1323703 w 2123821"/>
              <a:gd name="connsiteY54" fmla="*/ 490300 h 1326323"/>
              <a:gd name="connsiteX55" fmla="*/ 1332411 w 2123821"/>
              <a:gd name="connsiteY55" fmla="*/ 586094 h 1326323"/>
              <a:gd name="connsiteX56" fmla="*/ 1341120 w 2123821"/>
              <a:gd name="connsiteY56" fmla="*/ 612220 h 1326323"/>
              <a:gd name="connsiteX57" fmla="*/ 1349828 w 2123821"/>
              <a:gd name="connsiteY57" fmla="*/ 690597 h 1326323"/>
              <a:gd name="connsiteX58" fmla="*/ 1384663 w 2123821"/>
              <a:gd name="connsiteY58" fmla="*/ 708014 h 1326323"/>
              <a:gd name="connsiteX59" fmla="*/ 1419497 w 2123821"/>
              <a:gd name="connsiteY59" fmla="*/ 699306 h 1326323"/>
              <a:gd name="connsiteX60" fmla="*/ 1445623 w 2123821"/>
              <a:gd name="connsiteY60" fmla="*/ 690597 h 1326323"/>
              <a:gd name="connsiteX61" fmla="*/ 1532708 w 2123821"/>
              <a:gd name="connsiteY61" fmla="*/ 681888 h 1326323"/>
              <a:gd name="connsiteX62" fmla="*/ 1654628 w 2123821"/>
              <a:gd name="connsiteY62" fmla="*/ 664471 h 1326323"/>
              <a:gd name="connsiteX63" fmla="*/ 1689463 w 2123821"/>
              <a:gd name="connsiteY63" fmla="*/ 655763 h 1326323"/>
              <a:gd name="connsiteX64" fmla="*/ 1976845 w 2123821"/>
              <a:gd name="connsiteY64" fmla="*/ 638346 h 1326323"/>
              <a:gd name="connsiteX65" fmla="*/ 2090057 w 2123821"/>
              <a:gd name="connsiteY65" fmla="*/ 647054 h 1326323"/>
              <a:gd name="connsiteX66" fmla="*/ 2081348 w 2123821"/>
              <a:gd name="connsiteY66" fmla="*/ 673180 h 1326323"/>
              <a:gd name="connsiteX67" fmla="*/ 2055223 w 2123821"/>
              <a:gd name="connsiteY67" fmla="*/ 690597 h 1326323"/>
              <a:gd name="connsiteX68" fmla="*/ 2037805 w 2123821"/>
              <a:gd name="connsiteY68" fmla="*/ 708014 h 1326323"/>
              <a:gd name="connsiteX69" fmla="*/ 2011680 w 2123821"/>
              <a:gd name="connsiteY69" fmla="*/ 725431 h 1326323"/>
              <a:gd name="connsiteX70" fmla="*/ 1959428 w 2123821"/>
              <a:gd name="connsiteY70" fmla="*/ 768974 h 1326323"/>
              <a:gd name="connsiteX71" fmla="*/ 1942011 w 2123821"/>
              <a:gd name="connsiteY71" fmla="*/ 795100 h 1326323"/>
              <a:gd name="connsiteX72" fmla="*/ 1898468 w 2123821"/>
              <a:gd name="connsiteY72" fmla="*/ 838643 h 1326323"/>
              <a:gd name="connsiteX73" fmla="*/ 1907177 w 2123821"/>
              <a:gd name="connsiteY73" fmla="*/ 917020 h 1326323"/>
              <a:gd name="connsiteX74" fmla="*/ 1915885 w 2123821"/>
              <a:gd name="connsiteY74" fmla="*/ 943146 h 1326323"/>
              <a:gd name="connsiteX75" fmla="*/ 1793965 w 2123821"/>
              <a:gd name="connsiteY75" fmla="*/ 986688 h 1326323"/>
              <a:gd name="connsiteX76" fmla="*/ 1767840 w 2123821"/>
              <a:gd name="connsiteY76" fmla="*/ 995397 h 1326323"/>
              <a:gd name="connsiteX77" fmla="*/ 1733005 w 2123821"/>
              <a:gd name="connsiteY77" fmla="*/ 1004106 h 1326323"/>
              <a:gd name="connsiteX78" fmla="*/ 1741714 w 2123821"/>
              <a:gd name="connsiteY78" fmla="*/ 1030231 h 1326323"/>
              <a:gd name="connsiteX79" fmla="*/ 1828800 w 2123821"/>
              <a:gd name="connsiteY79" fmla="*/ 1073774 h 1326323"/>
              <a:gd name="connsiteX80" fmla="*/ 1863634 w 2123821"/>
              <a:gd name="connsiteY80" fmla="*/ 1091191 h 1326323"/>
              <a:gd name="connsiteX81" fmla="*/ 1907177 w 2123821"/>
              <a:gd name="connsiteY81" fmla="*/ 1099900 h 1326323"/>
              <a:gd name="connsiteX82" fmla="*/ 1933303 w 2123821"/>
              <a:gd name="connsiteY82" fmla="*/ 1108608 h 1326323"/>
              <a:gd name="connsiteX83" fmla="*/ 1985554 w 2123821"/>
              <a:gd name="connsiteY83" fmla="*/ 1143443 h 1326323"/>
              <a:gd name="connsiteX84" fmla="*/ 2011680 w 2123821"/>
              <a:gd name="connsiteY84" fmla="*/ 1169568 h 1326323"/>
              <a:gd name="connsiteX85" fmla="*/ 2063931 w 2123821"/>
              <a:gd name="connsiteY85" fmla="*/ 1204403 h 1326323"/>
              <a:gd name="connsiteX86" fmla="*/ 2090057 w 2123821"/>
              <a:gd name="connsiteY86" fmla="*/ 1256654 h 1326323"/>
              <a:gd name="connsiteX87" fmla="*/ 2116183 w 2123821"/>
              <a:gd name="connsiteY87" fmla="*/ 1308906 h 1326323"/>
              <a:gd name="connsiteX88" fmla="*/ 2098765 w 2123821"/>
              <a:gd name="connsiteY88" fmla="*/ 1326323 h 1326323"/>
              <a:gd name="connsiteX89" fmla="*/ 313508 w 2123821"/>
              <a:gd name="connsiteY89" fmla="*/ 1308906 h 1326323"/>
              <a:gd name="connsiteX90" fmla="*/ 156754 w 2123821"/>
              <a:gd name="connsiteY90" fmla="*/ 1308906 h 1326323"/>
              <a:gd name="connsiteX91" fmla="*/ 113211 w 2123821"/>
              <a:gd name="connsiteY91" fmla="*/ 1317614 h 1326323"/>
              <a:gd name="connsiteX92" fmla="*/ 0 w 2123821"/>
              <a:gd name="connsiteY92" fmla="*/ 1317614 h 1326323"/>
              <a:gd name="connsiteX93" fmla="*/ 60960 w 2123821"/>
              <a:gd name="connsiteY93" fmla="*/ 1317614 h 132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2123821" h="1326323">
                <a:moveTo>
                  <a:pt x="60960" y="1317614"/>
                </a:moveTo>
                <a:lnTo>
                  <a:pt x="60960" y="1317614"/>
                </a:lnTo>
                <a:cubicBezTo>
                  <a:pt x="101600" y="1189888"/>
                  <a:pt x="143646" y="1062602"/>
                  <a:pt x="182880" y="934437"/>
                </a:cubicBezTo>
                <a:cubicBezTo>
                  <a:pt x="187213" y="920284"/>
                  <a:pt x="188260" y="905317"/>
                  <a:pt x="191588" y="890894"/>
                </a:cubicBezTo>
                <a:cubicBezTo>
                  <a:pt x="205911" y="828827"/>
                  <a:pt x="210511" y="826594"/>
                  <a:pt x="217714" y="768974"/>
                </a:cubicBezTo>
                <a:cubicBezTo>
                  <a:pt x="232464" y="650977"/>
                  <a:pt x="214545" y="717521"/>
                  <a:pt x="243840" y="629637"/>
                </a:cubicBezTo>
                <a:cubicBezTo>
                  <a:pt x="275612" y="677296"/>
                  <a:pt x="253953" y="636666"/>
                  <a:pt x="269965" y="716723"/>
                </a:cubicBezTo>
                <a:cubicBezTo>
                  <a:pt x="279784" y="765819"/>
                  <a:pt x="283582" y="774986"/>
                  <a:pt x="296091" y="812517"/>
                </a:cubicBezTo>
                <a:cubicBezTo>
                  <a:pt x="301897" y="798003"/>
                  <a:pt x="309016" y="783947"/>
                  <a:pt x="313508" y="768974"/>
                </a:cubicBezTo>
                <a:cubicBezTo>
                  <a:pt x="317761" y="754796"/>
                  <a:pt x="317536" y="739473"/>
                  <a:pt x="322217" y="725431"/>
                </a:cubicBezTo>
                <a:cubicBezTo>
                  <a:pt x="331781" y="696740"/>
                  <a:pt x="347882" y="679599"/>
                  <a:pt x="365760" y="655763"/>
                </a:cubicBezTo>
                <a:lnTo>
                  <a:pt x="383177" y="603511"/>
                </a:lnTo>
                <a:cubicBezTo>
                  <a:pt x="386080" y="594803"/>
                  <a:pt x="386151" y="584554"/>
                  <a:pt x="391885" y="577386"/>
                </a:cubicBezTo>
                <a:lnTo>
                  <a:pt x="426720" y="533843"/>
                </a:lnTo>
                <a:cubicBezTo>
                  <a:pt x="447139" y="472582"/>
                  <a:pt x="420567" y="548199"/>
                  <a:pt x="452845" y="472883"/>
                </a:cubicBezTo>
                <a:cubicBezTo>
                  <a:pt x="473898" y="423760"/>
                  <a:pt x="448168" y="470842"/>
                  <a:pt x="470263" y="411923"/>
                </a:cubicBezTo>
                <a:cubicBezTo>
                  <a:pt x="498130" y="337613"/>
                  <a:pt x="479089" y="411511"/>
                  <a:pt x="496388" y="350963"/>
                </a:cubicBezTo>
                <a:cubicBezTo>
                  <a:pt x="499676" y="339454"/>
                  <a:pt x="501658" y="327592"/>
                  <a:pt x="505097" y="316128"/>
                </a:cubicBezTo>
                <a:cubicBezTo>
                  <a:pt x="505107" y="316095"/>
                  <a:pt x="526863" y="250830"/>
                  <a:pt x="531223" y="237751"/>
                </a:cubicBezTo>
                <a:cubicBezTo>
                  <a:pt x="534126" y="229043"/>
                  <a:pt x="537705" y="220531"/>
                  <a:pt x="539931" y="211626"/>
                </a:cubicBezTo>
                <a:cubicBezTo>
                  <a:pt x="542834" y="200014"/>
                  <a:pt x="545352" y="188300"/>
                  <a:pt x="548640" y="176791"/>
                </a:cubicBezTo>
                <a:cubicBezTo>
                  <a:pt x="551162" y="167965"/>
                  <a:pt x="554933" y="159522"/>
                  <a:pt x="557348" y="150666"/>
                </a:cubicBezTo>
                <a:cubicBezTo>
                  <a:pt x="586809" y="42639"/>
                  <a:pt x="563430" y="115001"/>
                  <a:pt x="583474" y="54871"/>
                </a:cubicBezTo>
                <a:cubicBezTo>
                  <a:pt x="605572" y="121165"/>
                  <a:pt x="597290" y="89120"/>
                  <a:pt x="609600" y="150666"/>
                </a:cubicBezTo>
                <a:cubicBezTo>
                  <a:pt x="612503" y="200014"/>
                  <a:pt x="614203" y="249448"/>
                  <a:pt x="618308" y="298711"/>
                </a:cubicBezTo>
                <a:cubicBezTo>
                  <a:pt x="622158" y="344908"/>
                  <a:pt x="628005" y="360755"/>
                  <a:pt x="635725" y="403214"/>
                </a:cubicBezTo>
                <a:cubicBezTo>
                  <a:pt x="647985" y="470646"/>
                  <a:pt x="637788" y="435530"/>
                  <a:pt x="653143" y="481591"/>
                </a:cubicBezTo>
                <a:cubicBezTo>
                  <a:pt x="659276" y="536793"/>
                  <a:pt x="657250" y="550436"/>
                  <a:pt x="670560" y="594803"/>
                </a:cubicBezTo>
                <a:cubicBezTo>
                  <a:pt x="675835" y="612388"/>
                  <a:pt x="687977" y="647054"/>
                  <a:pt x="687977" y="647054"/>
                </a:cubicBezTo>
                <a:cubicBezTo>
                  <a:pt x="693783" y="623831"/>
                  <a:pt x="697824" y="600095"/>
                  <a:pt x="705394" y="577386"/>
                </a:cubicBezTo>
                <a:cubicBezTo>
                  <a:pt x="708297" y="568677"/>
                  <a:pt x="711581" y="560087"/>
                  <a:pt x="714103" y="551260"/>
                </a:cubicBezTo>
                <a:cubicBezTo>
                  <a:pt x="717391" y="539752"/>
                  <a:pt x="718208" y="527474"/>
                  <a:pt x="722811" y="516426"/>
                </a:cubicBezTo>
                <a:cubicBezTo>
                  <a:pt x="732797" y="492459"/>
                  <a:pt x="749434" y="471389"/>
                  <a:pt x="757645" y="446757"/>
                </a:cubicBezTo>
                <a:cubicBezTo>
                  <a:pt x="760548" y="438048"/>
                  <a:pt x="762738" y="429069"/>
                  <a:pt x="766354" y="420631"/>
                </a:cubicBezTo>
                <a:cubicBezTo>
                  <a:pt x="771468" y="408699"/>
                  <a:pt x="777092" y="396929"/>
                  <a:pt x="783771" y="385797"/>
                </a:cubicBezTo>
                <a:cubicBezTo>
                  <a:pt x="794541" y="367847"/>
                  <a:pt x="811985" y="353404"/>
                  <a:pt x="818605" y="333546"/>
                </a:cubicBezTo>
                <a:cubicBezTo>
                  <a:pt x="833117" y="290012"/>
                  <a:pt x="819888" y="320517"/>
                  <a:pt x="853440" y="272586"/>
                </a:cubicBezTo>
                <a:cubicBezTo>
                  <a:pt x="865444" y="255437"/>
                  <a:pt x="870857" y="231945"/>
                  <a:pt x="888274" y="220334"/>
                </a:cubicBezTo>
                <a:cubicBezTo>
                  <a:pt x="896983" y="214528"/>
                  <a:pt x="906523" y="209809"/>
                  <a:pt x="914400" y="202917"/>
                </a:cubicBezTo>
                <a:cubicBezTo>
                  <a:pt x="929848" y="189400"/>
                  <a:pt x="940864" y="170760"/>
                  <a:pt x="957943" y="159374"/>
                </a:cubicBezTo>
                <a:cubicBezTo>
                  <a:pt x="966651" y="153568"/>
                  <a:pt x="976028" y="148657"/>
                  <a:pt x="984068" y="141957"/>
                </a:cubicBezTo>
                <a:cubicBezTo>
                  <a:pt x="1069671" y="70620"/>
                  <a:pt x="959107" y="158210"/>
                  <a:pt x="1027611" y="89706"/>
                </a:cubicBezTo>
                <a:cubicBezTo>
                  <a:pt x="1035012" y="82305"/>
                  <a:pt x="1045696" y="78989"/>
                  <a:pt x="1053737" y="72288"/>
                </a:cubicBezTo>
                <a:cubicBezTo>
                  <a:pt x="1063198" y="64404"/>
                  <a:pt x="1070402" y="54047"/>
                  <a:pt x="1079863" y="46163"/>
                </a:cubicBezTo>
                <a:cubicBezTo>
                  <a:pt x="1102373" y="27405"/>
                  <a:pt x="1105929" y="28766"/>
                  <a:pt x="1132114" y="20037"/>
                </a:cubicBezTo>
                <a:cubicBezTo>
                  <a:pt x="1173874" y="103557"/>
                  <a:pt x="1120982" y="0"/>
                  <a:pt x="1175657" y="98414"/>
                </a:cubicBezTo>
                <a:cubicBezTo>
                  <a:pt x="1202019" y="145865"/>
                  <a:pt x="1180560" y="120733"/>
                  <a:pt x="1210491" y="150666"/>
                </a:cubicBezTo>
                <a:cubicBezTo>
                  <a:pt x="1218028" y="173274"/>
                  <a:pt x="1226207" y="199513"/>
                  <a:pt x="1236617" y="220334"/>
                </a:cubicBezTo>
                <a:cubicBezTo>
                  <a:pt x="1241298" y="229696"/>
                  <a:pt x="1249783" y="236896"/>
                  <a:pt x="1254034" y="246460"/>
                </a:cubicBezTo>
                <a:cubicBezTo>
                  <a:pt x="1261490" y="263237"/>
                  <a:pt x="1265645" y="281294"/>
                  <a:pt x="1271451" y="298711"/>
                </a:cubicBezTo>
                <a:lnTo>
                  <a:pt x="1288868" y="350963"/>
                </a:lnTo>
                <a:lnTo>
                  <a:pt x="1297577" y="377088"/>
                </a:lnTo>
                <a:cubicBezTo>
                  <a:pt x="1300480" y="394505"/>
                  <a:pt x="1302455" y="412103"/>
                  <a:pt x="1306285" y="429340"/>
                </a:cubicBezTo>
                <a:cubicBezTo>
                  <a:pt x="1308276" y="438301"/>
                  <a:pt x="1312472" y="446639"/>
                  <a:pt x="1314994" y="455466"/>
                </a:cubicBezTo>
                <a:cubicBezTo>
                  <a:pt x="1318282" y="466974"/>
                  <a:pt x="1320800" y="478689"/>
                  <a:pt x="1323703" y="490300"/>
                </a:cubicBezTo>
                <a:cubicBezTo>
                  <a:pt x="1326606" y="522231"/>
                  <a:pt x="1327877" y="554353"/>
                  <a:pt x="1332411" y="586094"/>
                </a:cubicBezTo>
                <a:cubicBezTo>
                  <a:pt x="1333709" y="595182"/>
                  <a:pt x="1339611" y="603165"/>
                  <a:pt x="1341120" y="612220"/>
                </a:cubicBezTo>
                <a:cubicBezTo>
                  <a:pt x="1345441" y="638149"/>
                  <a:pt x="1338951" y="666667"/>
                  <a:pt x="1349828" y="690597"/>
                </a:cubicBezTo>
                <a:cubicBezTo>
                  <a:pt x="1355200" y="702416"/>
                  <a:pt x="1373051" y="702208"/>
                  <a:pt x="1384663" y="708014"/>
                </a:cubicBezTo>
                <a:cubicBezTo>
                  <a:pt x="1396274" y="705111"/>
                  <a:pt x="1407989" y="702594"/>
                  <a:pt x="1419497" y="699306"/>
                </a:cubicBezTo>
                <a:cubicBezTo>
                  <a:pt x="1428324" y="696784"/>
                  <a:pt x="1436550" y="691993"/>
                  <a:pt x="1445623" y="690597"/>
                </a:cubicBezTo>
                <a:cubicBezTo>
                  <a:pt x="1474457" y="686161"/>
                  <a:pt x="1503680" y="684791"/>
                  <a:pt x="1532708" y="681888"/>
                </a:cubicBezTo>
                <a:cubicBezTo>
                  <a:pt x="1612092" y="662044"/>
                  <a:pt x="1516034" y="684270"/>
                  <a:pt x="1654628" y="664471"/>
                </a:cubicBezTo>
                <a:cubicBezTo>
                  <a:pt x="1666477" y="662778"/>
                  <a:pt x="1677633" y="657583"/>
                  <a:pt x="1689463" y="655763"/>
                </a:cubicBezTo>
                <a:cubicBezTo>
                  <a:pt x="1780894" y="641697"/>
                  <a:pt x="1890783" y="641932"/>
                  <a:pt x="1976845" y="638346"/>
                </a:cubicBezTo>
                <a:cubicBezTo>
                  <a:pt x="2014582" y="641249"/>
                  <a:pt x="2054150" y="635085"/>
                  <a:pt x="2090057" y="647054"/>
                </a:cubicBezTo>
                <a:cubicBezTo>
                  <a:pt x="2098766" y="649957"/>
                  <a:pt x="2087083" y="666012"/>
                  <a:pt x="2081348" y="673180"/>
                </a:cubicBezTo>
                <a:cubicBezTo>
                  <a:pt x="2074810" y="681353"/>
                  <a:pt x="2063396" y="684059"/>
                  <a:pt x="2055223" y="690597"/>
                </a:cubicBezTo>
                <a:cubicBezTo>
                  <a:pt x="2048812" y="695726"/>
                  <a:pt x="2044216" y="702885"/>
                  <a:pt x="2037805" y="708014"/>
                </a:cubicBezTo>
                <a:cubicBezTo>
                  <a:pt x="2029632" y="714552"/>
                  <a:pt x="2019720" y="718731"/>
                  <a:pt x="2011680" y="725431"/>
                </a:cubicBezTo>
                <a:cubicBezTo>
                  <a:pt x="1944633" y="781304"/>
                  <a:pt x="2024288" y="725735"/>
                  <a:pt x="1959428" y="768974"/>
                </a:cubicBezTo>
                <a:cubicBezTo>
                  <a:pt x="1953622" y="777683"/>
                  <a:pt x="1949412" y="787699"/>
                  <a:pt x="1942011" y="795100"/>
                </a:cubicBezTo>
                <a:cubicBezTo>
                  <a:pt x="1883954" y="853157"/>
                  <a:pt x="1944913" y="768974"/>
                  <a:pt x="1898468" y="838643"/>
                </a:cubicBezTo>
                <a:cubicBezTo>
                  <a:pt x="1883954" y="882186"/>
                  <a:pt x="1886857" y="856059"/>
                  <a:pt x="1907177" y="917020"/>
                </a:cubicBezTo>
                <a:lnTo>
                  <a:pt x="1915885" y="943146"/>
                </a:lnTo>
                <a:cubicBezTo>
                  <a:pt x="1846766" y="970794"/>
                  <a:pt x="1887186" y="955615"/>
                  <a:pt x="1793965" y="986688"/>
                </a:cubicBezTo>
                <a:cubicBezTo>
                  <a:pt x="1785257" y="989591"/>
                  <a:pt x="1776745" y="993171"/>
                  <a:pt x="1767840" y="995397"/>
                </a:cubicBezTo>
                <a:lnTo>
                  <a:pt x="1733005" y="1004106"/>
                </a:lnTo>
                <a:cubicBezTo>
                  <a:pt x="1735908" y="1012814"/>
                  <a:pt x="1735223" y="1023740"/>
                  <a:pt x="1741714" y="1030231"/>
                </a:cubicBezTo>
                <a:cubicBezTo>
                  <a:pt x="1776277" y="1064794"/>
                  <a:pt x="1789465" y="1063941"/>
                  <a:pt x="1828800" y="1073774"/>
                </a:cubicBezTo>
                <a:cubicBezTo>
                  <a:pt x="1840411" y="1079580"/>
                  <a:pt x="1851318" y="1087086"/>
                  <a:pt x="1863634" y="1091191"/>
                </a:cubicBezTo>
                <a:cubicBezTo>
                  <a:pt x="1877676" y="1095872"/>
                  <a:pt x="1892817" y="1096310"/>
                  <a:pt x="1907177" y="1099900"/>
                </a:cubicBezTo>
                <a:cubicBezTo>
                  <a:pt x="1916083" y="1102126"/>
                  <a:pt x="1924594" y="1105705"/>
                  <a:pt x="1933303" y="1108608"/>
                </a:cubicBezTo>
                <a:cubicBezTo>
                  <a:pt x="1950720" y="1120220"/>
                  <a:pt x="1970752" y="1128642"/>
                  <a:pt x="1985554" y="1143443"/>
                </a:cubicBezTo>
                <a:cubicBezTo>
                  <a:pt x="1994263" y="1152151"/>
                  <a:pt x="2001959" y="1162007"/>
                  <a:pt x="2011680" y="1169568"/>
                </a:cubicBezTo>
                <a:cubicBezTo>
                  <a:pt x="2028203" y="1182420"/>
                  <a:pt x="2063931" y="1204403"/>
                  <a:pt x="2063931" y="1204403"/>
                </a:cubicBezTo>
                <a:cubicBezTo>
                  <a:pt x="2113841" y="1279267"/>
                  <a:pt x="2054005" y="1184549"/>
                  <a:pt x="2090057" y="1256654"/>
                </a:cubicBezTo>
                <a:cubicBezTo>
                  <a:pt x="2123821" y="1324182"/>
                  <a:pt x="2094293" y="1243237"/>
                  <a:pt x="2116183" y="1308906"/>
                </a:cubicBezTo>
                <a:cubicBezTo>
                  <a:pt x="2110377" y="1314712"/>
                  <a:pt x="2106975" y="1326267"/>
                  <a:pt x="2098765" y="1326323"/>
                </a:cubicBezTo>
                <a:lnTo>
                  <a:pt x="313508" y="1308906"/>
                </a:lnTo>
                <a:cubicBezTo>
                  <a:pt x="248245" y="1287150"/>
                  <a:pt x="285791" y="1296002"/>
                  <a:pt x="156754" y="1308906"/>
                </a:cubicBezTo>
                <a:cubicBezTo>
                  <a:pt x="142026" y="1310379"/>
                  <a:pt x="127990" y="1316793"/>
                  <a:pt x="113211" y="1317614"/>
                </a:cubicBezTo>
                <a:cubicBezTo>
                  <a:pt x="75532" y="1319707"/>
                  <a:pt x="37737" y="1317614"/>
                  <a:pt x="0" y="1317614"/>
                </a:cubicBezTo>
                <a:lnTo>
                  <a:pt x="60960" y="13176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1628800"/>
            <a:ext cx="9144000" cy="522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Freeform 6"/>
          <p:cNvSpPr/>
          <p:nvPr/>
        </p:nvSpPr>
        <p:spPr>
          <a:xfrm>
            <a:off x="1467414" y="1625600"/>
            <a:ext cx="5334179" cy="4910975"/>
          </a:xfrm>
          <a:custGeom>
            <a:avLst/>
            <a:gdLst>
              <a:gd name="connsiteX0" fmla="*/ 1440886 w 5334179"/>
              <a:gd name="connsiteY0" fmla="*/ 0 h 4910975"/>
              <a:gd name="connsiteX1" fmla="*/ 1440886 w 5334179"/>
              <a:gd name="connsiteY1" fmla="*/ 0 h 4910975"/>
              <a:gd name="connsiteX2" fmla="*/ 1383736 w 5334179"/>
              <a:gd name="connsiteY2" fmla="*/ 273050 h 4910975"/>
              <a:gd name="connsiteX3" fmla="*/ 1371036 w 5334179"/>
              <a:gd name="connsiteY3" fmla="*/ 292100 h 4910975"/>
              <a:gd name="connsiteX4" fmla="*/ 1332936 w 5334179"/>
              <a:gd name="connsiteY4" fmla="*/ 323850 h 4910975"/>
              <a:gd name="connsiteX5" fmla="*/ 1282136 w 5334179"/>
              <a:gd name="connsiteY5" fmla="*/ 349250 h 4910975"/>
              <a:gd name="connsiteX6" fmla="*/ 1244036 w 5334179"/>
              <a:gd name="connsiteY6" fmla="*/ 374650 h 4910975"/>
              <a:gd name="connsiteX7" fmla="*/ 1224986 w 5334179"/>
              <a:gd name="connsiteY7" fmla="*/ 488950 h 4910975"/>
              <a:gd name="connsiteX8" fmla="*/ 1231336 w 5334179"/>
              <a:gd name="connsiteY8" fmla="*/ 508000 h 4910975"/>
              <a:gd name="connsiteX9" fmla="*/ 1237686 w 5334179"/>
              <a:gd name="connsiteY9" fmla="*/ 565150 h 4910975"/>
              <a:gd name="connsiteX10" fmla="*/ 1250386 w 5334179"/>
              <a:gd name="connsiteY10" fmla="*/ 590550 h 4910975"/>
              <a:gd name="connsiteX11" fmla="*/ 1263086 w 5334179"/>
              <a:gd name="connsiteY11" fmla="*/ 666750 h 4910975"/>
              <a:gd name="connsiteX12" fmla="*/ 1269436 w 5334179"/>
              <a:gd name="connsiteY12" fmla="*/ 704850 h 4910975"/>
              <a:gd name="connsiteX13" fmla="*/ 1275786 w 5334179"/>
              <a:gd name="connsiteY13" fmla="*/ 768350 h 4910975"/>
              <a:gd name="connsiteX14" fmla="*/ 1282136 w 5334179"/>
              <a:gd name="connsiteY14" fmla="*/ 857250 h 4910975"/>
              <a:gd name="connsiteX15" fmla="*/ 1288486 w 5334179"/>
              <a:gd name="connsiteY15" fmla="*/ 895350 h 4910975"/>
              <a:gd name="connsiteX16" fmla="*/ 1301186 w 5334179"/>
              <a:gd name="connsiteY16" fmla="*/ 1009650 h 4910975"/>
              <a:gd name="connsiteX17" fmla="*/ 1313886 w 5334179"/>
              <a:gd name="connsiteY17" fmla="*/ 1060450 h 4910975"/>
              <a:gd name="connsiteX18" fmla="*/ 1307536 w 5334179"/>
              <a:gd name="connsiteY18" fmla="*/ 1212850 h 4910975"/>
              <a:gd name="connsiteX19" fmla="*/ 1301186 w 5334179"/>
              <a:gd name="connsiteY19" fmla="*/ 1231900 h 4910975"/>
              <a:gd name="connsiteX20" fmla="*/ 1282136 w 5334179"/>
              <a:gd name="connsiteY20" fmla="*/ 1282700 h 4910975"/>
              <a:gd name="connsiteX21" fmla="*/ 1275786 w 5334179"/>
              <a:gd name="connsiteY21" fmla="*/ 1301750 h 4910975"/>
              <a:gd name="connsiteX22" fmla="*/ 1256736 w 5334179"/>
              <a:gd name="connsiteY22" fmla="*/ 1333500 h 4910975"/>
              <a:gd name="connsiteX23" fmla="*/ 1244036 w 5334179"/>
              <a:gd name="connsiteY23" fmla="*/ 1352550 h 4910975"/>
              <a:gd name="connsiteX24" fmla="*/ 1231336 w 5334179"/>
              <a:gd name="connsiteY24" fmla="*/ 1384300 h 4910975"/>
              <a:gd name="connsiteX25" fmla="*/ 1205936 w 5334179"/>
              <a:gd name="connsiteY25" fmla="*/ 1428750 h 4910975"/>
              <a:gd name="connsiteX26" fmla="*/ 1199586 w 5334179"/>
              <a:gd name="connsiteY26" fmla="*/ 1454150 h 4910975"/>
              <a:gd name="connsiteX27" fmla="*/ 1186886 w 5334179"/>
              <a:gd name="connsiteY27" fmla="*/ 1473200 h 4910975"/>
              <a:gd name="connsiteX28" fmla="*/ 1180536 w 5334179"/>
              <a:gd name="connsiteY28" fmla="*/ 1536700 h 4910975"/>
              <a:gd name="connsiteX29" fmla="*/ 1148786 w 5334179"/>
              <a:gd name="connsiteY29" fmla="*/ 1612900 h 4910975"/>
              <a:gd name="connsiteX30" fmla="*/ 1123386 w 5334179"/>
              <a:gd name="connsiteY30" fmla="*/ 1676400 h 4910975"/>
              <a:gd name="connsiteX31" fmla="*/ 1110686 w 5334179"/>
              <a:gd name="connsiteY31" fmla="*/ 1714500 h 4910975"/>
              <a:gd name="connsiteX32" fmla="*/ 1085286 w 5334179"/>
              <a:gd name="connsiteY32" fmla="*/ 1758950 h 4910975"/>
              <a:gd name="connsiteX33" fmla="*/ 1078936 w 5334179"/>
              <a:gd name="connsiteY33" fmla="*/ 1778000 h 4910975"/>
              <a:gd name="connsiteX34" fmla="*/ 1034486 w 5334179"/>
              <a:gd name="connsiteY34" fmla="*/ 1835150 h 4910975"/>
              <a:gd name="connsiteX35" fmla="*/ 1028136 w 5334179"/>
              <a:gd name="connsiteY35" fmla="*/ 1854200 h 4910975"/>
              <a:gd name="connsiteX36" fmla="*/ 1015436 w 5334179"/>
              <a:gd name="connsiteY36" fmla="*/ 1879600 h 4910975"/>
              <a:gd name="connsiteX37" fmla="*/ 1009086 w 5334179"/>
              <a:gd name="connsiteY37" fmla="*/ 1924050 h 4910975"/>
              <a:gd name="connsiteX38" fmla="*/ 1021786 w 5334179"/>
              <a:gd name="connsiteY38" fmla="*/ 1962150 h 4910975"/>
              <a:gd name="connsiteX39" fmla="*/ 1040836 w 5334179"/>
              <a:gd name="connsiteY39" fmla="*/ 1981200 h 4910975"/>
              <a:gd name="connsiteX40" fmla="*/ 1085286 w 5334179"/>
              <a:gd name="connsiteY40" fmla="*/ 2032000 h 4910975"/>
              <a:gd name="connsiteX41" fmla="*/ 1104336 w 5334179"/>
              <a:gd name="connsiteY41" fmla="*/ 2070100 h 4910975"/>
              <a:gd name="connsiteX42" fmla="*/ 1123386 w 5334179"/>
              <a:gd name="connsiteY42" fmla="*/ 2095500 h 4910975"/>
              <a:gd name="connsiteX43" fmla="*/ 1129736 w 5334179"/>
              <a:gd name="connsiteY43" fmla="*/ 2120900 h 4910975"/>
              <a:gd name="connsiteX44" fmla="*/ 1123386 w 5334179"/>
              <a:gd name="connsiteY44" fmla="*/ 2190750 h 4910975"/>
              <a:gd name="connsiteX45" fmla="*/ 1072586 w 5334179"/>
              <a:gd name="connsiteY45" fmla="*/ 2228850 h 4910975"/>
              <a:gd name="connsiteX46" fmla="*/ 1021786 w 5334179"/>
              <a:gd name="connsiteY46" fmla="*/ 2273300 h 4910975"/>
              <a:gd name="connsiteX47" fmla="*/ 1002736 w 5334179"/>
              <a:gd name="connsiteY47" fmla="*/ 2286000 h 4910975"/>
              <a:gd name="connsiteX48" fmla="*/ 964636 w 5334179"/>
              <a:gd name="connsiteY48" fmla="*/ 2324100 h 4910975"/>
              <a:gd name="connsiteX49" fmla="*/ 926536 w 5334179"/>
              <a:gd name="connsiteY49" fmla="*/ 2368550 h 4910975"/>
              <a:gd name="connsiteX50" fmla="*/ 907486 w 5334179"/>
              <a:gd name="connsiteY50" fmla="*/ 2381250 h 4910975"/>
              <a:gd name="connsiteX51" fmla="*/ 875736 w 5334179"/>
              <a:gd name="connsiteY51" fmla="*/ 2425700 h 4910975"/>
              <a:gd name="connsiteX52" fmla="*/ 856686 w 5334179"/>
              <a:gd name="connsiteY52" fmla="*/ 2444750 h 4910975"/>
              <a:gd name="connsiteX53" fmla="*/ 843986 w 5334179"/>
              <a:gd name="connsiteY53" fmla="*/ 2463800 h 4910975"/>
              <a:gd name="connsiteX54" fmla="*/ 824936 w 5334179"/>
              <a:gd name="connsiteY54" fmla="*/ 2482850 h 4910975"/>
              <a:gd name="connsiteX55" fmla="*/ 812236 w 5334179"/>
              <a:gd name="connsiteY55" fmla="*/ 2501900 h 4910975"/>
              <a:gd name="connsiteX56" fmla="*/ 793186 w 5334179"/>
              <a:gd name="connsiteY56" fmla="*/ 2520950 h 4910975"/>
              <a:gd name="connsiteX57" fmla="*/ 748736 w 5334179"/>
              <a:gd name="connsiteY57" fmla="*/ 2578100 h 4910975"/>
              <a:gd name="connsiteX58" fmla="*/ 729686 w 5334179"/>
              <a:gd name="connsiteY58" fmla="*/ 2597150 h 4910975"/>
              <a:gd name="connsiteX59" fmla="*/ 716986 w 5334179"/>
              <a:gd name="connsiteY59" fmla="*/ 2616200 h 4910975"/>
              <a:gd name="connsiteX60" fmla="*/ 678886 w 5334179"/>
              <a:gd name="connsiteY60" fmla="*/ 2673350 h 4910975"/>
              <a:gd name="connsiteX61" fmla="*/ 666186 w 5334179"/>
              <a:gd name="connsiteY61" fmla="*/ 2698750 h 4910975"/>
              <a:gd name="connsiteX62" fmla="*/ 602686 w 5334179"/>
              <a:gd name="connsiteY62" fmla="*/ 2787650 h 4910975"/>
              <a:gd name="connsiteX63" fmla="*/ 589986 w 5334179"/>
              <a:gd name="connsiteY63" fmla="*/ 2813050 h 4910975"/>
              <a:gd name="connsiteX64" fmla="*/ 570936 w 5334179"/>
              <a:gd name="connsiteY64" fmla="*/ 2832100 h 4910975"/>
              <a:gd name="connsiteX65" fmla="*/ 545536 w 5334179"/>
              <a:gd name="connsiteY65" fmla="*/ 2863850 h 4910975"/>
              <a:gd name="connsiteX66" fmla="*/ 520136 w 5334179"/>
              <a:gd name="connsiteY66" fmla="*/ 2908300 h 4910975"/>
              <a:gd name="connsiteX67" fmla="*/ 501086 w 5334179"/>
              <a:gd name="connsiteY67" fmla="*/ 2933700 h 4910975"/>
              <a:gd name="connsiteX68" fmla="*/ 482036 w 5334179"/>
              <a:gd name="connsiteY68" fmla="*/ 2978150 h 4910975"/>
              <a:gd name="connsiteX69" fmla="*/ 456636 w 5334179"/>
              <a:gd name="connsiteY69" fmla="*/ 3009900 h 4910975"/>
              <a:gd name="connsiteX70" fmla="*/ 424886 w 5334179"/>
              <a:gd name="connsiteY70" fmla="*/ 3048000 h 4910975"/>
              <a:gd name="connsiteX71" fmla="*/ 418536 w 5334179"/>
              <a:gd name="connsiteY71" fmla="*/ 3079750 h 4910975"/>
              <a:gd name="connsiteX72" fmla="*/ 412186 w 5334179"/>
              <a:gd name="connsiteY72" fmla="*/ 3098800 h 4910975"/>
              <a:gd name="connsiteX73" fmla="*/ 405836 w 5334179"/>
              <a:gd name="connsiteY73" fmla="*/ 3175000 h 4910975"/>
              <a:gd name="connsiteX74" fmla="*/ 399486 w 5334179"/>
              <a:gd name="connsiteY74" fmla="*/ 3194050 h 4910975"/>
              <a:gd name="connsiteX75" fmla="*/ 393136 w 5334179"/>
              <a:gd name="connsiteY75" fmla="*/ 3219450 h 4910975"/>
              <a:gd name="connsiteX76" fmla="*/ 386786 w 5334179"/>
              <a:gd name="connsiteY76" fmla="*/ 3251200 h 4910975"/>
              <a:gd name="connsiteX77" fmla="*/ 361386 w 5334179"/>
              <a:gd name="connsiteY77" fmla="*/ 3295650 h 4910975"/>
              <a:gd name="connsiteX78" fmla="*/ 355036 w 5334179"/>
              <a:gd name="connsiteY78" fmla="*/ 3314700 h 4910975"/>
              <a:gd name="connsiteX79" fmla="*/ 335986 w 5334179"/>
              <a:gd name="connsiteY79" fmla="*/ 3340100 h 4910975"/>
              <a:gd name="connsiteX80" fmla="*/ 316936 w 5334179"/>
              <a:gd name="connsiteY80" fmla="*/ 3371850 h 4910975"/>
              <a:gd name="connsiteX81" fmla="*/ 266136 w 5334179"/>
              <a:gd name="connsiteY81" fmla="*/ 3448050 h 4910975"/>
              <a:gd name="connsiteX82" fmla="*/ 215336 w 5334179"/>
              <a:gd name="connsiteY82" fmla="*/ 3536950 h 4910975"/>
              <a:gd name="connsiteX83" fmla="*/ 196286 w 5334179"/>
              <a:gd name="connsiteY83" fmla="*/ 3587750 h 4910975"/>
              <a:gd name="connsiteX84" fmla="*/ 170886 w 5334179"/>
              <a:gd name="connsiteY84" fmla="*/ 3651250 h 4910975"/>
              <a:gd name="connsiteX85" fmla="*/ 158186 w 5334179"/>
              <a:gd name="connsiteY85" fmla="*/ 3676650 h 4910975"/>
              <a:gd name="connsiteX86" fmla="*/ 151836 w 5334179"/>
              <a:gd name="connsiteY86" fmla="*/ 3708400 h 4910975"/>
              <a:gd name="connsiteX87" fmla="*/ 145486 w 5334179"/>
              <a:gd name="connsiteY87" fmla="*/ 3733800 h 4910975"/>
              <a:gd name="connsiteX88" fmla="*/ 139136 w 5334179"/>
              <a:gd name="connsiteY88" fmla="*/ 3854450 h 4910975"/>
              <a:gd name="connsiteX89" fmla="*/ 132786 w 5334179"/>
              <a:gd name="connsiteY89" fmla="*/ 3873500 h 4910975"/>
              <a:gd name="connsiteX90" fmla="*/ 120086 w 5334179"/>
              <a:gd name="connsiteY90" fmla="*/ 3905250 h 4910975"/>
              <a:gd name="connsiteX91" fmla="*/ 113736 w 5334179"/>
              <a:gd name="connsiteY91" fmla="*/ 3975100 h 4910975"/>
              <a:gd name="connsiteX92" fmla="*/ 107386 w 5334179"/>
              <a:gd name="connsiteY92" fmla="*/ 4000500 h 4910975"/>
              <a:gd name="connsiteX93" fmla="*/ 101036 w 5334179"/>
              <a:gd name="connsiteY93" fmla="*/ 4038600 h 4910975"/>
              <a:gd name="connsiteX94" fmla="*/ 94686 w 5334179"/>
              <a:gd name="connsiteY94" fmla="*/ 4083050 h 4910975"/>
              <a:gd name="connsiteX95" fmla="*/ 88336 w 5334179"/>
              <a:gd name="connsiteY95" fmla="*/ 4152900 h 4910975"/>
              <a:gd name="connsiteX96" fmla="*/ 81986 w 5334179"/>
              <a:gd name="connsiteY96" fmla="*/ 4178300 h 4910975"/>
              <a:gd name="connsiteX97" fmla="*/ 75636 w 5334179"/>
              <a:gd name="connsiteY97" fmla="*/ 4210050 h 4910975"/>
              <a:gd name="connsiteX98" fmla="*/ 81986 w 5334179"/>
              <a:gd name="connsiteY98" fmla="*/ 4711700 h 4910975"/>
              <a:gd name="connsiteX99" fmla="*/ 361386 w 5334179"/>
              <a:gd name="connsiteY99" fmla="*/ 4718050 h 4910975"/>
              <a:gd name="connsiteX100" fmla="*/ 431236 w 5334179"/>
              <a:gd name="connsiteY100" fmla="*/ 4737100 h 4910975"/>
              <a:gd name="connsiteX101" fmla="*/ 456636 w 5334179"/>
              <a:gd name="connsiteY101" fmla="*/ 4743450 h 4910975"/>
              <a:gd name="connsiteX102" fmla="*/ 513786 w 5334179"/>
              <a:gd name="connsiteY102" fmla="*/ 4756150 h 4910975"/>
              <a:gd name="connsiteX103" fmla="*/ 545536 w 5334179"/>
              <a:gd name="connsiteY103" fmla="*/ 4768850 h 4910975"/>
              <a:gd name="connsiteX104" fmla="*/ 570936 w 5334179"/>
              <a:gd name="connsiteY104" fmla="*/ 4775200 h 4910975"/>
              <a:gd name="connsiteX105" fmla="*/ 602686 w 5334179"/>
              <a:gd name="connsiteY105" fmla="*/ 4787900 h 4910975"/>
              <a:gd name="connsiteX106" fmla="*/ 666186 w 5334179"/>
              <a:gd name="connsiteY106" fmla="*/ 4800600 h 4910975"/>
              <a:gd name="connsiteX107" fmla="*/ 716986 w 5334179"/>
              <a:gd name="connsiteY107" fmla="*/ 4819650 h 4910975"/>
              <a:gd name="connsiteX108" fmla="*/ 767786 w 5334179"/>
              <a:gd name="connsiteY108" fmla="*/ 4832350 h 4910975"/>
              <a:gd name="connsiteX109" fmla="*/ 824936 w 5334179"/>
              <a:gd name="connsiteY109" fmla="*/ 4845050 h 4910975"/>
              <a:gd name="connsiteX110" fmla="*/ 856686 w 5334179"/>
              <a:gd name="connsiteY110" fmla="*/ 4857750 h 4910975"/>
              <a:gd name="connsiteX111" fmla="*/ 888436 w 5334179"/>
              <a:gd name="connsiteY111" fmla="*/ 4864100 h 4910975"/>
              <a:gd name="connsiteX112" fmla="*/ 913836 w 5334179"/>
              <a:gd name="connsiteY112" fmla="*/ 4870450 h 4910975"/>
              <a:gd name="connsiteX113" fmla="*/ 1009086 w 5334179"/>
              <a:gd name="connsiteY113" fmla="*/ 4883150 h 4910975"/>
              <a:gd name="connsiteX114" fmla="*/ 1193236 w 5334179"/>
              <a:gd name="connsiteY114" fmla="*/ 4876800 h 4910975"/>
              <a:gd name="connsiteX115" fmla="*/ 1244036 w 5334179"/>
              <a:gd name="connsiteY115" fmla="*/ 4857750 h 4910975"/>
              <a:gd name="connsiteX116" fmla="*/ 1294836 w 5334179"/>
              <a:gd name="connsiteY116" fmla="*/ 4826000 h 4910975"/>
              <a:gd name="connsiteX117" fmla="*/ 1320236 w 5334179"/>
              <a:gd name="connsiteY117" fmla="*/ 4819650 h 4910975"/>
              <a:gd name="connsiteX118" fmla="*/ 1371036 w 5334179"/>
              <a:gd name="connsiteY118" fmla="*/ 4794250 h 4910975"/>
              <a:gd name="connsiteX119" fmla="*/ 1396436 w 5334179"/>
              <a:gd name="connsiteY119" fmla="*/ 4781550 h 4910975"/>
              <a:gd name="connsiteX120" fmla="*/ 1459936 w 5334179"/>
              <a:gd name="connsiteY120" fmla="*/ 4762500 h 4910975"/>
              <a:gd name="connsiteX121" fmla="*/ 1478986 w 5334179"/>
              <a:gd name="connsiteY121" fmla="*/ 4749800 h 4910975"/>
              <a:gd name="connsiteX122" fmla="*/ 1593286 w 5334179"/>
              <a:gd name="connsiteY122" fmla="*/ 4718050 h 4910975"/>
              <a:gd name="connsiteX123" fmla="*/ 1656786 w 5334179"/>
              <a:gd name="connsiteY123" fmla="*/ 4699000 h 4910975"/>
              <a:gd name="connsiteX124" fmla="*/ 1732986 w 5334179"/>
              <a:gd name="connsiteY124" fmla="*/ 4686300 h 4910975"/>
              <a:gd name="connsiteX125" fmla="*/ 1872686 w 5334179"/>
              <a:gd name="connsiteY125" fmla="*/ 4692650 h 4910975"/>
              <a:gd name="connsiteX126" fmla="*/ 1929836 w 5334179"/>
              <a:gd name="connsiteY126" fmla="*/ 4724400 h 4910975"/>
              <a:gd name="connsiteX127" fmla="*/ 1955236 w 5334179"/>
              <a:gd name="connsiteY127" fmla="*/ 4730750 h 4910975"/>
              <a:gd name="connsiteX128" fmla="*/ 1974286 w 5334179"/>
              <a:gd name="connsiteY128" fmla="*/ 4743450 h 4910975"/>
              <a:gd name="connsiteX129" fmla="*/ 1999686 w 5334179"/>
              <a:gd name="connsiteY129" fmla="*/ 4762500 h 4910975"/>
              <a:gd name="connsiteX130" fmla="*/ 2018736 w 5334179"/>
              <a:gd name="connsiteY130" fmla="*/ 4768850 h 4910975"/>
              <a:gd name="connsiteX131" fmla="*/ 2177486 w 5334179"/>
              <a:gd name="connsiteY131" fmla="*/ 4845050 h 4910975"/>
              <a:gd name="connsiteX132" fmla="*/ 2196536 w 5334179"/>
              <a:gd name="connsiteY132" fmla="*/ 4857750 h 4910975"/>
              <a:gd name="connsiteX133" fmla="*/ 2234636 w 5334179"/>
              <a:gd name="connsiteY133" fmla="*/ 4864100 h 4910975"/>
              <a:gd name="connsiteX134" fmla="*/ 2272736 w 5334179"/>
              <a:gd name="connsiteY134" fmla="*/ 4876800 h 4910975"/>
              <a:gd name="connsiteX135" fmla="*/ 2291786 w 5334179"/>
              <a:gd name="connsiteY135" fmla="*/ 4883150 h 4910975"/>
              <a:gd name="connsiteX136" fmla="*/ 2323536 w 5334179"/>
              <a:gd name="connsiteY136" fmla="*/ 4889500 h 4910975"/>
              <a:gd name="connsiteX137" fmla="*/ 2374336 w 5334179"/>
              <a:gd name="connsiteY137" fmla="*/ 4902200 h 4910975"/>
              <a:gd name="connsiteX138" fmla="*/ 2418786 w 5334179"/>
              <a:gd name="connsiteY138" fmla="*/ 4908550 h 4910975"/>
              <a:gd name="connsiteX139" fmla="*/ 2653736 w 5334179"/>
              <a:gd name="connsiteY139" fmla="*/ 4889500 h 4910975"/>
              <a:gd name="connsiteX140" fmla="*/ 2685486 w 5334179"/>
              <a:gd name="connsiteY140" fmla="*/ 4876800 h 4910975"/>
              <a:gd name="connsiteX141" fmla="*/ 2952186 w 5334179"/>
              <a:gd name="connsiteY141" fmla="*/ 4883150 h 4910975"/>
              <a:gd name="connsiteX142" fmla="*/ 2971236 w 5334179"/>
              <a:gd name="connsiteY142" fmla="*/ 4889500 h 4910975"/>
              <a:gd name="connsiteX143" fmla="*/ 2996636 w 5334179"/>
              <a:gd name="connsiteY143" fmla="*/ 4895850 h 4910975"/>
              <a:gd name="connsiteX144" fmla="*/ 3129986 w 5334179"/>
              <a:gd name="connsiteY144" fmla="*/ 4889500 h 4910975"/>
              <a:gd name="connsiteX145" fmla="*/ 3142686 w 5334179"/>
              <a:gd name="connsiteY145" fmla="*/ 4870450 h 4910975"/>
              <a:gd name="connsiteX146" fmla="*/ 3180786 w 5334179"/>
              <a:gd name="connsiteY146" fmla="*/ 4832350 h 4910975"/>
              <a:gd name="connsiteX147" fmla="*/ 3180786 w 5334179"/>
              <a:gd name="connsiteY147" fmla="*/ 4832350 h 4910975"/>
              <a:gd name="connsiteX148" fmla="*/ 3282386 w 5334179"/>
              <a:gd name="connsiteY148" fmla="*/ 4819650 h 4910975"/>
              <a:gd name="connsiteX149" fmla="*/ 3460186 w 5334179"/>
              <a:gd name="connsiteY149" fmla="*/ 4826000 h 4910975"/>
              <a:gd name="connsiteX150" fmla="*/ 3923736 w 5334179"/>
              <a:gd name="connsiteY150" fmla="*/ 4813300 h 4910975"/>
              <a:gd name="connsiteX151" fmla="*/ 3904686 w 5334179"/>
              <a:gd name="connsiteY151" fmla="*/ 4622800 h 4910975"/>
              <a:gd name="connsiteX152" fmla="*/ 3898336 w 5334179"/>
              <a:gd name="connsiteY152" fmla="*/ 4603750 h 4910975"/>
              <a:gd name="connsiteX153" fmla="*/ 3891986 w 5334179"/>
              <a:gd name="connsiteY153" fmla="*/ 4584700 h 4910975"/>
              <a:gd name="connsiteX154" fmla="*/ 3879286 w 5334179"/>
              <a:gd name="connsiteY154" fmla="*/ 4565650 h 4910975"/>
              <a:gd name="connsiteX155" fmla="*/ 3866586 w 5334179"/>
              <a:gd name="connsiteY155" fmla="*/ 4527550 h 4910975"/>
              <a:gd name="connsiteX156" fmla="*/ 3866586 w 5334179"/>
              <a:gd name="connsiteY156" fmla="*/ 4387850 h 4910975"/>
              <a:gd name="connsiteX157" fmla="*/ 3885636 w 5334179"/>
              <a:gd name="connsiteY157" fmla="*/ 4375150 h 4910975"/>
              <a:gd name="connsiteX158" fmla="*/ 4031686 w 5334179"/>
              <a:gd name="connsiteY158" fmla="*/ 4387850 h 4910975"/>
              <a:gd name="connsiteX159" fmla="*/ 4076136 w 5334179"/>
              <a:gd name="connsiteY159" fmla="*/ 4400550 h 4910975"/>
              <a:gd name="connsiteX160" fmla="*/ 4133286 w 5334179"/>
              <a:gd name="connsiteY160" fmla="*/ 4413250 h 4910975"/>
              <a:gd name="connsiteX161" fmla="*/ 4222186 w 5334179"/>
              <a:gd name="connsiteY161" fmla="*/ 4438650 h 4910975"/>
              <a:gd name="connsiteX162" fmla="*/ 4285686 w 5334179"/>
              <a:gd name="connsiteY162" fmla="*/ 4464050 h 4910975"/>
              <a:gd name="connsiteX163" fmla="*/ 4311086 w 5334179"/>
              <a:gd name="connsiteY163" fmla="*/ 4476750 h 4910975"/>
              <a:gd name="connsiteX164" fmla="*/ 4374586 w 5334179"/>
              <a:gd name="connsiteY164" fmla="*/ 4502150 h 4910975"/>
              <a:gd name="connsiteX165" fmla="*/ 4393636 w 5334179"/>
              <a:gd name="connsiteY165" fmla="*/ 4514850 h 4910975"/>
              <a:gd name="connsiteX166" fmla="*/ 4419036 w 5334179"/>
              <a:gd name="connsiteY166" fmla="*/ 4533900 h 4910975"/>
              <a:gd name="connsiteX167" fmla="*/ 4438086 w 5334179"/>
              <a:gd name="connsiteY167" fmla="*/ 4540250 h 4910975"/>
              <a:gd name="connsiteX168" fmla="*/ 4476186 w 5334179"/>
              <a:gd name="connsiteY168" fmla="*/ 4565650 h 4910975"/>
              <a:gd name="connsiteX169" fmla="*/ 4495236 w 5334179"/>
              <a:gd name="connsiteY169" fmla="*/ 4578350 h 4910975"/>
              <a:gd name="connsiteX170" fmla="*/ 4533336 w 5334179"/>
              <a:gd name="connsiteY170" fmla="*/ 4591050 h 4910975"/>
              <a:gd name="connsiteX171" fmla="*/ 4552386 w 5334179"/>
              <a:gd name="connsiteY171" fmla="*/ 4597400 h 4910975"/>
              <a:gd name="connsiteX172" fmla="*/ 4603186 w 5334179"/>
              <a:gd name="connsiteY172" fmla="*/ 4616450 h 4910975"/>
              <a:gd name="connsiteX173" fmla="*/ 4685736 w 5334179"/>
              <a:gd name="connsiteY173" fmla="*/ 4641850 h 4910975"/>
              <a:gd name="connsiteX174" fmla="*/ 4711136 w 5334179"/>
              <a:gd name="connsiteY174" fmla="*/ 4648200 h 4910975"/>
              <a:gd name="connsiteX175" fmla="*/ 4774636 w 5334179"/>
              <a:gd name="connsiteY175" fmla="*/ 4654550 h 4910975"/>
              <a:gd name="connsiteX176" fmla="*/ 4806386 w 5334179"/>
              <a:gd name="connsiteY176" fmla="*/ 4660900 h 4910975"/>
              <a:gd name="connsiteX177" fmla="*/ 4844486 w 5334179"/>
              <a:gd name="connsiteY177" fmla="*/ 4667250 h 4910975"/>
              <a:gd name="connsiteX178" fmla="*/ 4882586 w 5334179"/>
              <a:gd name="connsiteY178" fmla="*/ 4660900 h 4910975"/>
              <a:gd name="connsiteX179" fmla="*/ 4907986 w 5334179"/>
              <a:gd name="connsiteY179" fmla="*/ 4648200 h 4910975"/>
              <a:gd name="connsiteX180" fmla="*/ 4939736 w 5334179"/>
              <a:gd name="connsiteY180" fmla="*/ 4641850 h 4910975"/>
              <a:gd name="connsiteX181" fmla="*/ 4965136 w 5334179"/>
              <a:gd name="connsiteY181" fmla="*/ 4635500 h 4910975"/>
              <a:gd name="connsiteX182" fmla="*/ 5308036 w 5334179"/>
              <a:gd name="connsiteY182" fmla="*/ 4629150 h 4910975"/>
              <a:gd name="connsiteX183" fmla="*/ 5327086 w 5334179"/>
              <a:gd name="connsiteY183" fmla="*/ 4572000 h 4910975"/>
              <a:gd name="connsiteX184" fmla="*/ 5333436 w 5334179"/>
              <a:gd name="connsiteY184" fmla="*/ 4552950 h 4910975"/>
              <a:gd name="connsiteX185" fmla="*/ 5327086 w 5334179"/>
              <a:gd name="connsiteY185" fmla="*/ 4381500 h 4910975"/>
              <a:gd name="connsiteX186" fmla="*/ 5308036 w 5334179"/>
              <a:gd name="connsiteY186" fmla="*/ 4349750 h 4910975"/>
              <a:gd name="connsiteX187" fmla="*/ 5282636 w 5334179"/>
              <a:gd name="connsiteY187" fmla="*/ 4298950 h 4910975"/>
              <a:gd name="connsiteX188" fmla="*/ 5269936 w 5334179"/>
              <a:gd name="connsiteY188" fmla="*/ 4273550 h 4910975"/>
              <a:gd name="connsiteX189" fmla="*/ 5219136 w 5334179"/>
              <a:gd name="connsiteY189" fmla="*/ 4203700 h 4910975"/>
              <a:gd name="connsiteX190" fmla="*/ 5206436 w 5334179"/>
              <a:gd name="connsiteY190" fmla="*/ 4184650 h 4910975"/>
              <a:gd name="connsiteX191" fmla="*/ 5161986 w 5334179"/>
              <a:gd name="connsiteY191" fmla="*/ 4140200 h 4910975"/>
              <a:gd name="connsiteX192" fmla="*/ 5130236 w 5334179"/>
              <a:gd name="connsiteY192" fmla="*/ 4121150 h 4910975"/>
              <a:gd name="connsiteX193" fmla="*/ 5066736 w 5334179"/>
              <a:gd name="connsiteY193" fmla="*/ 4083050 h 4910975"/>
              <a:gd name="connsiteX194" fmla="*/ 5028636 w 5334179"/>
              <a:gd name="connsiteY194" fmla="*/ 4044950 h 4910975"/>
              <a:gd name="connsiteX195" fmla="*/ 5034986 w 5334179"/>
              <a:gd name="connsiteY195" fmla="*/ 4019550 h 4910975"/>
              <a:gd name="connsiteX196" fmla="*/ 5054036 w 5334179"/>
              <a:gd name="connsiteY196" fmla="*/ 4006850 h 4910975"/>
              <a:gd name="connsiteX197" fmla="*/ 5123886 w 5334179"/>
              <a:gd name="connsiteY197" fmla="*/ 3962400 h 4910975"/>
              <a:gd name="connsiteX198" fmla="*/ 5142936 w 5334179"/>
              <a:gd name="connsiteY198" fmla="*/ 3943350 h 4910975"/>
              <a:gd name="connsiteX199" fmla="*/ 5161986 w 5334179"/>
              <a:gd name="connsiteY199" fmla="*/ 3937000 h 4910975"/>
              <a:gd name="connsiteX200" fmla="*/ 5212786 w 5334179"/>
              <a:gd name="connsiteY200" fmla="*/ 3886200 h 4910975"/>
              <a:gd name="connsiteX201" fmla="*/ 5231836 w 5334179"/>
              <a:gd name="connsiteY201" fmla="*/ 3873500 h 4910975"/>
              <a:gd name="connsiteX202" fmla="*/ 5231836 w 5334179"/>
              <a:gd name="connsiteY202" fmla="*/ 3803650 h 4910975"/>
              <a:gd name="connsiteX203" fmla="*/ 5206436 w 5334179"/>
              <a:gd name="connsiteY203" fmla="*/ 3765550 h 4910975"/>
              <a:gd name="connsiteX204" fmla="*/ 5149286 w 5334179"/>
              <a:gd name="connsiteY204" fmla="*/ 3683000 h 4910975"/>
              <a:gd name="connsiteX205" fmla="*/ 5079436 w 5334179"/>
              <a:gd name="connsiteY205" fmla="*/ 3581400 h 4910975"/>
              <a:gd name="connsiteX206" fmla="*/ 4996886 w 5334179"/>
              <a:gd name="connsiteY206" fmla="*/ 3486150 h 4910975"/>
              <a:gd name="connsiteX207" fmla="*/ 4888936 w 5334179"/>
              <a:gd name="connsiteY207" fmla="*/ 3409950 h 4910975"/>
              <a:gd name="connsiteX208" fmla="*/ 4844486 w 5334179"/>
              <a:gd name="connsiteY208" fmla="*/ 3384550 h 4910975"/>
              <a:gd name="connsiteX209" fmla="*/ 4806386 w 5334179"/>
              <a:gd name="connsiteY209" fmla="*/ 3371850 h 4910975"/>
              <a:gd name="connsiteX210" fmla="*/ 4774636 w 5334179"/>
              <a:gd name="connsiteY210" fmla="*/ 3352800 h 4910975"/>
              <a:gd name="connsiteX211" fmla="*/ 4742886 w 5334179"/>
              <a:gd name="connsiteY211" fmla="*/ 3340100 h 4910975"/>
              <a:gd name="connsiteX212" fmla="*/ 4673036 w 5334179"/>
              <a:gd name="connsiteY212" fmla="*/ 3308350 h 4910975"/>
              <a:gd name="connsiteX213" fmla="*/ 4615886 w 5334179"/>
              <a:gd name="connsiteY213" fmla="*/ 3289300 h 4910975"/>
              <a:gd name="connsiteX214" fmla="*/ 4571436 w 5334179"/>
              <a:gd name="connsiteY214" fmla="*/ 3282950 h 4910975"/>
              <a:gd name="connsiteX215" fmla="*/ 4552386 w 5334179"/>
              <a:gd name="connsiteY215" fmla="*/ 3276600 h 4910975"/>
              <a:gd name="connsiteX216" fmla="*/ 4507936 w 5334179"/>
              <a:gd name="connsiteY216" fmla="*/ 3251200 h 4910975"/>
              <a:gd name="connsiteX217" fmla="*/ 4501586 w 5334179"/>
              <a:gd name="connsiteY217" fmla="*/ 3232150 h 4910975"/>
              <a:gd name="connsiteX218" fmla="*/ 4514286 w 5334179"/>
              <a:gd name="connsiteY218" fmla="*/ 3111500 h 4910975"/>
              <a:gd name="connsiteX219" fmla="*/ 4520636 w 5334179"/>
              <a:gd name="connsiteY219" fmla="*/ 3079750 h 4910975"/>
              <a:gd name="connsiteX220" fmla="*/ 4533336 w 5334179"/>
              <a:gd name="connsiteY220" fmla="*/ 3048000 h 4910975"/>
              <a:gd name="connsiteX221" fmla="*/ 4546036 w 5334179"/>
              <a:gd name="connsiteY221" fmla="*/ 2978150 h 4910975"/>
              <a:gd name="connsiteX222" fmla="*/ 4558736 w 5334179"/>
              <a:gd name="connsiteY222" fmla="*/ 2946400 h 4910975"/>
              <a:gd name="connsiteX223" fmla="*/ 4571436 w 5334179"/>
              <a:gd name="connsiteY223" fmla="*/ 2876550 h 4910975"/>
              <a:gd name="connsiteX224" fmla="*/ 4577786 w 5334179"/>
              <a:gd name="connsiteY224" fmla="*/ 2857500 h 4910975"/>
              <a:gd name="connsiteX225" fmla="*/ 4590486 w 5334179"/>
              <a:gd name="connsiteY225" fmla="*/ 2832100 h 4910975"/>
              <a:gd name="connsiteX226" fmla="*/ 4628586 w 5334179"/>
              <a:gd name="connsiteY226" fmla="*/ 2781300 h 4910975"/>
              <a:gd name="connsiteX227" fmla="*/ 4666686 w 5334179"/>
              <a:gd name="connsiteY227" fmla="*/ 2705100 h 4910975"/>
              <a:gd name="connsiteX228" fmla="*/ 4679386 w 5334179"/>
              <a:gd name="connsiteY228" fmla="*/ 2679700 h 4910975"/>
              <a:gd name="connsiteX229" fmla="*/ 4736536 w 5334179"/>
              <a:gd name="connsiteY229" fmla="*/ 2584450 h 4910975"/>
              <a:gd name="connsiteX230" fmla="*/ 4768286 w 5334179"/>
              <a:gd name="connsiteY230" fmla="*/ 2508250 h 4910975"/>
              <a:gd name="connsiteX231" fmla="*/ 4780986 w 5334179"/>
              <a:gd name="connsiteY231" fmla="*/ 2457450 h 4910975"/>
              <a:gd name="connsiteX232" fmla="*/ 4787336 w 5334179"/>
              <a:gd name="connsiteY232" fmla="*/ 2432050 h 4910975"/>
              <a:gd name="connsiteX233" fmla="*/ 4800036 w 5334179"/>
              <a:gd name="connsiteY233" fmla="*/ 2393950 h 4910975"/>
              <a:gd name="connsiteX234" fmla="*/ 4749236 w 5334179"/>
              <a:gd name="connsiteY234" fmla="*/ 2292350 h 4910975"/>
              <a:gd name="connsiteX235" fmla="*/ 4717486 w 5334179"/>
              <a:gd name="connsiteY235" fmla="*/ 2235200 h 4910975"/>
              <a:gd name="connsiteX236" fmla="*/ 4704786 w 5334179"/>
              <a:gd name="connsiteY236" fmla="*/ 2203450 h 4910975"/>
              <a:gd name="connsiteX237" fmla="*/ 4673036 w 5334179"/>
              <a:gd name="connsiteY237" fmla="*/ 2159000 h 4910975"/>
              <a:gd name="connsiteX238" fmla="*/ 4660336 w 5334179"/>
              <a:gd name="connsiteY238" fmla="*/ 2133600 h 4910975"/>
              <a:gd name="connsiteX239" fmla="*/ 4647636 w 5334179"/>
              <a:gd name="connsiteY239" fmla="*/ 2089150 h 4910975"/>
              <a:gd name="connsiteX240" fmla="*/ 4622236 w 5334179"/>
              <a:gd name="connsiteY240" fmla="*/ 2038350 h 4910975"/>
              <a:gd name="connsiteX241" fmla="*/ 4603186 w 5334179"/>
              <a:gd name="connsiteY241" fmla="*/ 1981200 h 4910975"/>
              <a:gd name="connsiteX242" fmla="*/ 4590486 w 5334179"/>
              <a:gd name="connsiteY242" fmla="*/ 1936750 h 4910975"/>
              <a:gd name="connsiteX243" fmla="*/ 4577786 w 5334179"/>
              <a:gd name="connsiteY243" fmla="*/ 1905000 h 4910975"/>
              <a:gd name="connsiteX244" fmla="*/ 4584136 w 5334179"/>
              <a:gd name="connsiteY244" fmla="*/ 1657350 h 4910975"/>
              <a:gd name="connsiteX245" fmla="*/ 4603186 w 5334179"/>
              <a:gd name="connsiteY245" fmla="*/ 1625600 h 4910975"/>
              <a:gd name="connsiteX246" fmla="*/ 4628586 w 5334179"/>
              <a:gd name="connsiteY246" fmla="*/ 1587500 h 4910975"/>
              <a:gd name="connsiteX247" fmla="*/ 4685736 w 5334179"/>
              <a:gd name="connsiteY247" fmla="*/ 1562100 h 4910975"/>
              <a:gd name="connsiteX248" fmla="*/ 4704786 w 5334179"/>
              <a:gd name="connsiteY248" fmla="*/ 1549400 h 4910975"/>
              <a:gd name="connsiteX249" fmla="*/ 4698436 w 5334179"/>
              <a:gd name="connsiteY249" fmla="*/ 1435100 h 4910975"/>
              <a:gd name="connsiteX250" fmla="*/ 4679386 w 5334179"/>
              <a:gd name="connsiteY250" fmla="*/ 1409700 h 4910975"/>
              <a:gd name="connsiteX251" fmla="*/ 4615886 w 5334179"/>
              <a:gd name="connsiteY251" fmla="*/ 1352550 h 4910975"/>
              <a:gd name="connsiteX252" fmla="*/ 4596836 w 5334179"/>
              <a:gd name="connsiteY252" fmla="*/ 1339850 h 4910975"/>
              <a:gd name="connsiteX253" fmla="*/ 4565086 w 5334179"/>
              <a:gd name="connsiteY253" fmla="*/ 1314450 h 4910975"/>
              <a:gd name="connsiteX254" fmla="*/ 4526986 w 5334179"/>
              <a:gd name="connsiteY254" fmla="*/ 1289050 h 4910975"/>
              <a:gd name="connsiteX255" fmla="*/ 4507936 w 5334179"/>
              <a:gd name="connsiteY255" fmla="*/ 1270000 h 4910975"/>
              <a:gd name="connsiteX256" fmla="*/ 4444436 w 5334179"/>
              <a:gd name="connsiteY256" fmla="*/ 1244600 h 4910975"/>
              <a:gd name="connsiteX257" fmla="*/ 4399986 w 5334179"/>
              <a:gd name="connsiteY257" fmla="*/ 1225550 h 4910975"/>
              <a:gd name="connsiteX258" fmla="*/ 4349186 w 5334179"/>
              <a:gd name="connsiteY258" fmla="*/ 1187450 h 4910975"/>
              <a:gd name="connsiteX259" fmla="*/ 4317436 w 5334179"/>
              <a:gd name="connsiteY259" fmla="*/ 1143000 h 4910975"/>
              <a:gd name="connsiteX260" fmla="*/ 4298386 w 5334179"/>
              <a:gd name="connsiteY260" fmla="*/ 1130300 h 4910975"/>
              <a:gd name="connsiteX261" fmla="*/ 4279336 w 5334179"/>
              <a:gd name="connsiteY261" fmla="*/ 1098550 h 4910975"/>
              <a:gd name="connsiteX262" fmla="*/ 4266636 w 5334179"/>
              <a:gd name="connsiteY262" fmla="*/ 1066800 h 4910975"/>
              <a:gd name="connsiteX263" fmla="*/ 4247586 w 5334179"/>
              <a:gd name="connsiteY263" fmla="*/ 1047750 h 4910975"/>
              <a:gd name="connsiteX264" fmla="*/ 4241236 w 5334179"/>
              <a:gd name="connsiteY264" fmla="*/ 1022350 h 4910975"/>
              <a:gd name="connsiteX265" fmla="*/ 4228536 w 5334179"/>
              <a:gd name="connsiteY265" fmla="*/ 1003300 h 4910975"/>
              <a:gd name="connsiteX266" fmla="*/ 4209486 w 5334179"/>
              <a:gd name="connsiteY266" fmla="*/ 914400 h 4910975"/>
              <a:gd name="connsiteX267" fmla="*/ 4177736 w 5334179"/>
              <a:gd name="connsiteY267" fmla="*/ 838200 h 4910975"/>
              <a:gd name="connsiteX268" fmla="*/ 4171386 w 5334179"/>
              <a:gd name="connsiteY268" fmla="*/ 812800 h 4910975"/>
              <a:gd name="connsiteX269" fmla="*/ 4152336 w 5334179"/>
              <a:gd name="connsiteY269" fmla="*/ 755650 h 4910975"/>
              <a:gd name="connsiteX270" fmla="*/ 4145986 w 5334179"/>
              <a:gd name="connsiteY270" fmla="*/ 736600 h 4910975"/>
              <a:gd name="connsiteX271" fmla="*/ 4126936 w 5334179"/>
              <a:gd name="connsiteY271" fmla="*/ 711200 h 4910975"/>
              <a:gd name="connsiteX272" fmla="*/ 4088836 w 5334179"/>
              <a:gd name="connsiteY272" fmla="*/ 673100 h 4910975"/>
              <a:gd name="connsiteX273" fmla="*/ 4069786 w 5334179"/>
              <a:gd name="connsiteY273" fmla="*/ 647700 h 4910975"/>
              <a:gd name="connsiteX274" fmla="*/ 4050736 w 5334179"/>
              <a:gd name="connsiteY274" fmla="*/ 635000 h 4910975"/>
              <a:gd name="connsiteX275" fmla="*/ 3999936 w 5334179"/>
              <a:gd name="connsiteY275" fmla="*/ 584200 h 4910975"/>
              <a:gd name="connsiteX276" fmla="*/ 3936436 w 5334179"/>
              <a:gd name="connsiteY276" fmla="*/ 546100 h 4910975"/>
              <a:gd name="connsiteX277" fmla="*/ 3917386 w 5334179"/>
              <a:gd name="connsiteY277" fmla="*/ 533400 h 4910975"/>
              <a:gd name="connsiteX278" fmla="*/ 3879286 w 5334179"/>
              <a:gd name="connsiteY278" fmla="*/ 520700 h 4910975"/>
              <a:gd name="connsiteX279" fmla="*/ 3745936 w 5334179"/>
              <a:gd name="connsiteY279" fmla="*/ 527050 h 4910975"/>
              <a:gd name="connsiteX280" fmla="*/ 3726886 w 5334179"/>
              <a:gd name="connsiteY280" fmla="*/ 533400 h 4910975"/>
              <a:gd name="connsiteX281" fmla="*/ 3663386 w 5334179"/>
              <a:gd name="connsiteY281" fmla="*/ 527050 h 4910975"/>
              <a:gd name="connsiteX282" fmla="*/ 3637986 w 5334179"/>
              <a:gd name="connsiteY282" fmla="*/ 476250 h 4910975"/>
              <a:gd name="connsiteX283" fmla="*/ 3618936 w 5334179"/>
              <a:gd name="connsiteY283" fmla="*/ 438150 h 4910975"/>
              <a:gd name="connsiteX284" fmla="*/ 3599886 w 5334179"/>
              <a:gd name="connsiteY284" fmla="*/ 349250 h 4910975"/>
              <a:gd name="connsiteX285" fmla="*/ 3593536 w 5334179"/>
              <a:gd name="connsiteY285" fmla="*/ 330200 h 4910975"/>
              <a:gd name="connsiteX286" fmla="*/ 3587186 w 5334179"/>
              <a:gd name="connsiteY286" fmla="*/ 279400 h 4910975"/>
              <a:gd name="connsiteX287" fmla="*/ 3574486 w 5334179"/>
              <a:gd name="connsiteY287" fmla="*/ 241300 h 4910975"/>
              <a:gd name="connsiteX288" fmla="*/ 3555436 w 5334179"/>
              <a:gd name="connsiteY288" fmla="*/ 222250 h 4910975"/>
              <a:gd name="connsiteX289" fmla="*/ 3523686 w 5334179"/>
              <a:gd name="connsiteY289" fmla="*/ 196850 h 4910975"/>
              <a:gd name="connsiteX290" fmla="*/ 3504636 w 5334179"/>
              <a:gd name="connsiteY290" fmla="*/ 171450 h 4910975"/>
              <a:gd name="connsiteX291" fmla="*/ 3479236 w 5334179"/>
              <a:gd name="connsiteY291" fmla="*/ 114300 h 4910975"/>
              <a:gd name="connsiteX292" fmla="*/ 3472886 w 5334179"/>
              <a:gd name="connsiteY292" fmla="*/ 95250 h 4910975"/>
              <a:gd name="connsiteX293" fmla="*/ 3479236 w 5334179"/>
              <a:gd name="connsiteY293" fmla="*/ 19050 h 4910975"/>
              <a:gd name="connsiteX294" fmla="*/ 3460186 w 5334179"/>
              <a:gd name="connsiteY294" fmla="*/ 12700 h 4910975"/>
              <a:gd name="connsiteX295" fmla="*/ 2647386 w 5334179"/>
              <a:gd name="connsiteY295" fmla="*/ 25400 h 4910975"/>
              <a:gd name="connsiteX296" fmla="*/ 1440886 w 5334179"/>
              <a:gd name="connsiteY296" fmla="*/ 0 h 491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</a:cxnLst>
            <a:rect l="l" t="t" r="r" b="b"/>
            <a:pathLst>
              <a:path w="5334179" h="4910975">
                <a:moveTo>
                  <a:pt x="1440886" y="0"/>
                </a:moveTo>
                <a:lnTo>
                  <a:pt x="1440886" y="0"/>
                </a:lnTo>
                <a:cubicBezTo>
                  <a:pt x="1394042" y="304487"/>
                  <a:pt x="1453803" y="174956"/>
                  <a:pt x="1383736" y="273050"/>
                </a:cubicBezTo>
                <a:cubicBezTo>
                  <a:pt x="1379300" y="279260"/>
                  <a:pt x="1375922" y="286237"/>
                  <a:pt x="1371036" y="292100"/>
                </a:cubicBezTo>
                <a:cubicBezTo>
                  <a:pt x="1359839" y="305537"/>
                  <a:pt x="1348198" y="315525"/>
                  <a:pt x="1332936" y="323850"/>
                </a:cubicBezTo>
                <a:cubicBezTo>
                  <a:pt x="1316316" y="332916"/>
                  <a:pt x="1297888" y="338748"/>
                  <a:pt x="1282136" y="349250"/>
                </a:cubicBezTo>
                <a:lnTo>
                  <a:pt x="1244036" y="374650"/>
                </a:lnTo>
                <a:cubicBezTo>
                  <a:pt x="1206779" y="430536"/>
                  <a:pt x="1213560" y="403252"/>
                  <a:pt x="1224986" y="488950"/>
                </a:cubicBezTo>
                <a:cubicBezTo>
                  <a:pt x="1225871" y="495585"/>
                  <a:pt x="1229219" y="501650"/>
                  <a:pt x="1231336" y="508000"/>
                </a:cubicBezTo>
                <a:cubicBezTo>
                  <a:pt x="1233453" y="527050"/>
                  <a:pt x="1233376" y="546474"/>
                  <a:pt x="1237686" y="565150"/>
                </a:cubicBezTo>
                <a:cubicBezTo>
                  <a:pt x="1239815" y="574374"/>
                  <a:pt x="1248090" y="581367"/>
                  <a:pt x="1250386" y="590550"/>
                </a:cubicBezTo>
                <a:cubicBezTo>
                  <a:pt x="1256631" y="615532"/>
                  <a:pt x="1258853" y="641350"/>
                  <a:pt x="1263086" y="666750"/>
                </a:cubicBezTo>
                <a:cubicBezTo>
                  <a:pt x="1265203" y="679450"/>
                  <a:pt x="1268155" y="692039"/>
                  <a:pt x="1269436" y="704850"/>
                </a:cubicBezTo>
                <a:cubicBezTo>
                  <a:pt x="1271553" y="726017"/>
                  <a:pt x="1274019" y="747151"/>
                  <a:pt x="1275786" y="768350"/>
                </a:cubicBezTo>
                <a:cubicBezTo>
                  <a:pt x="1278253" y="797956"/>
                  <a:pt x="1279180" y="827689"/>
                  <a:pt x="1282136" y="857250"/>
                </a:cubicBezTo>
                <a:cubicBezTo>
                  <a:pt x="1283417" y="870061"/>
                  <a:pt x="1286889" y="882574"/>
                  <a:pt x="1288486" y="895350"/>
                </a:cubicBezTo>
                <a:cubicBezTo>
                  <a:pt x="1293241" y="933388"/>
                  <a:pt x="1289064" y="973283"/>
                  <a:pt x="1301186" y="1009650"/>
                </a:cubicBezTo>
                <a:cubicBezTo>
                  <a:pt x="1310949" y="1038939"/>
                  <a:pt x="1306223" y="1022136"/>
                  <a:pt x="1313886" y="1060450"/>
                </a:cubicBezTo>
                <a:cubicBezTo>
                  <a:pt x="1311769" y="1111250"/>
                  <a:pt x="1311292" y="1162145"/>
                  <a:pt x="1307536" y="1212850"/>
                </a:cubicBezTo>
                <a:cubicBezTo>
                  <a:pt x="1307042" y="1219525"/>
                  <a:pt x="1303025" y="1225464"/>
                  <a:pt x="1301186" y="1231900"/>
                </a:cubicBezTo>
                <a:cubicBezTo>
                  <a:pt x="1284461" y="1290436"/>
                  <a:pt x="1307502" y="1223513"/>
                  <a:pt x="1282136" y="1282700"/>
                </a:cubicBezTo>
                <a:cubicBezTo>
                  <a:pt x="1279499" y="1288852"/>
                  <a:pt x="1278779" y="1295763"/>
                  <a:pt x="1275786" y="1301750"/>
                </a:cubicBezTo>
                <a:cubicBezTo>
                  <a:pt x="1270266" y="1312789"/>
                  <a:pt x="1263277" y="1323034"/>
                  <a:pt x="1256736" y="1333500"/>
                </a:cubicBezTo>
                <a:cubicBezTo>
                  <a:pt x="1252691" y="1339972"/>
                  <a:pt x="1247449" y="1345724"/>
                  <a:pt x="1244036" y="1352550"/>
                </a:cubicBezTo>
                <a:cubicBezTo>
                  <a:pt x="1238938" y="1362745"/>
                  <a:pt x="1235965" y="1373884"/>
                  <a:pt x="1231336" y="1384300"/>
                </a:cubicBezTo>
                <a:cubicBezTo>
                  <a:pt x="1220594" y="1408470"/>
                  <a:pt x="1219557" y="1408319"/>
                  <a:pt x="1205936" y="1428750"/>
                </a:cubicBezTo>
                <a:cubicBezTo>
                  <a:pt x="1203819" y="1437217"/>
                  <a:pt x="1203024" y="1446128"/>
                  <a:pt x="1199586" y="1454150"/>
                </a:cubicBezTo>
                <a:cubicBezTo>
                  <a:pt x="1196580" y="1461165"/>
                  <a:pt x="1188602" y="1465764"/>
                  <a:pt x="1186886" y="1473200"/>
                </a:cubicBezTo>
                <a:cubicBezTo>
                  <a:pt x="1182103" y="1493927"/>
                  <a:pt x="1184918" y="1515884"/>
                  <a:pt x="1180536" y="1536700"/>
                </a:cubicBezTo>
                <a:cubicBezTo>
                  <a:pt x="1170630" y="1583754"/>
                  <a:pt x="1168232" y="1583731"/>
                  <a:pt x="1148786" y="1612900"/>
                </a:cubicBezTo>
                <a:cubicBezTo>
                  <a:pt x="1135917" y="1677243"/>
                  <a:pt x="1152675" y="1611964"/>
                  <a:pt x="1123386" y="1676400"/>
                </a:cubicBezTo>
                <a:cubicBezTo>
                  <a:pt x="1117846" y="1688587"/>
                  <a:pt x="1118112" y="1703361"/>
                  <a:pt x="1110686" y="1714500"/>
                </a:cubicBezTo>
                <a:cubicBezTo>
                  <a:pt x="1097931" y="1733632"/>
                  <a:pt x="1094954" y="1736392"/>
                  <a:pt x="1085286" y="1758950"/>
                </a:cubicBezTo>
                <a:cubicBezTo>
                  <a:pt x="1082649" y="1765102"/>
                  <a:pt x="1082187" y="1772149"/>
                  <a:pt x="1078936" y="1778000"/>
                </a:cubicBezTo>
                <a:cubicBezTo>
                  <a:pt x="1059948" y="1812179"/>
                  <a:pt x="1057626" y="1812010"/>
                  <a:pt x="1034486" y="1835150"/>
                </a:cubicBezTo>
                <a:cubicBezTo>
                  <a:pt x="1032369" y="1841500"/>
                  <a:pt x="1030773" y="1848048"/>
                  <a:pt x="1028136" y="1854200"/>
                </a:cubicBezTo>
                <a:cubicBezTo>
                  <a:pt x="1024407" y="1862901"/>
                  <a:pt x="1017927" y="1870468"/>
                  <a:pt x="1015436" y="1879600"/>
                </a:cubicBezTo>
                <a:cubicBezTo>
                  <a:pt x="1011498" y="1894040"/>
                  <a:pt x="1011203" y="1909233"/>
                  <a:pt x="1009086" y="1924050"/>
                </a:cubicBezTo>
                <a:cubicBezTo>
                  <a:pt x="1013319" y="1936750"/>
                  <a:pt x="1015285" y="1950448"/>
                  <a:pt x="1021786" y="1962150"/>
                </a:cubicBezTo>
                <a:cubicBezTo>
                  <a:pt x="1026147" y="1970000"/>
                  <a:pt x="1035448" y="1974016"/>
                  <a:pt x="1040836" y="1981200"/>
                </a:cubicBezTo>
                <a:cubicBezTo>
                  <a:pt x="1079328" y="2032523"/>
                  <a:pt x="1038010" y="1996543"/>
                  <a:pt x="1085286" y="2032000"/>
                </a:cubicBezTo>
                <a:cubicBezTo>
                  <a:pt x="1091636" y="2044700"/>
                  <a:pt x="1097031" y="2057924"/>
                  <a:pt x="1104336" y="2070100"/>
                </a:cubicBezTo>
                <a:cubicBezTo>
                  <a:pt x="1109781" y="2079175"/>
                  <a:pt x="1118653" y="2086034"/>
                  <a:pt x="1123386" y="2095500"/>
                </a:cubicBezTo>
                <a:cubicBezTo>
                  <a:pt x="1127289" y="2103306"/>
                  <a:pt x="1127619" y="2112433"/>
                  <a:pt x="1129736" y="2120900"/>
                </a:cubicBezTo>
                <a:cubicBezTo>
                  <a:pt x="1127619" y="2144183"/>
                  <a:pt x="1134325" y="2170088"/>
                  <a:pt x="1123386" y="2190750"/>
                </a:cubicBezTo>
                <a:cubicBezTo>
                  <a:pt x="1113482" y="2209457"/>
                  <a:pt x="1087553" y="2213883"/>
                  <a:pt x="1072586" y="2228850"/>
                </a:cubicBezTo>
                <a:cubicBezTo>
                  <a:pt x="1049089" y="2252347"/>
                  <a:pt x="1052796" y="2250043"/>
                  <a:pt x="1021786" y="2273300"/>
                </a:cubicBezTo>
                <a:cubicBezTo>
                  <a:pt x="1015681" y="2277879"/>
                  <a:pt x="1008440" y="2280930"/>
                  <a:pt x="1002736" y="2286000"/>
                </a:cubicBezTo>
                <a:cubicBezTo>
                  <a:pt x="989312" y="2297932"/>
                  <a:pt x="976651" y="2310750"/>
                  <a:pt x="964636" y="2324100"/>
                </a:cubicBezTo>
                <a:cubicBezTo>
                  <a:pt x="939409" y="2352130"/>
                  <a:pt x="953739" y="2345881"/>
                  <a:pt x="926536" y="2368550"/>
                </a:cubicBezTo>
                <a:cubicBezTo>
                  <a:pt x="920673" y="2373436"/>
                  <a:pt x="913836" y="2377017"/>
                  <a:pt x="907486" y="2381250"/>
                </a:cubicBezTo>
                <a:cubicBezTo>
                  <a:pt x="897435" y="2396327"/>
                  <a:pt x="887551" y="2411916"/>
                  <a:pt x="875736" y="2425700"/>
                </a:cubicBezTo>
                <a:cubicBezTo>
                  <a:pt x="869892" y="2432518"/>
                  <a:pt x="862435" y="2437851"/>
                  <a:pt x="856686" y="2444750"/>
                </a:cubicBezTo>
                <a:cubicBezTo>
                  <a:pt x="851800" y="2450613"/>
                  <a:pt x="848872" y="2457937"/>
                  <a:pt x="843986" y="2463800"/>
                </a:cubicBezTo>
                <a:cubicBezTo>
                  <a:pt x="838237" y="2470699"/>
                  <a:pt x="830685" y="2475951"/>
                  <a:pt x="824936" y="2482850"/>
                </a:cubicBezTo>
                <a:cubicBezTo>
                  <a:pt x="820050" y="2488713"/>
                  <a:pt x="817122" y="2496037"/>
                  <a:pt x="812236" y="2501900"/>
                </a:cubicBezTo>
                <a:cubicBezTo>
                  <a:pt x="806487" y="2508799"/>
                  <a:pt x="798935" y="2514051"/>
                  <a:pt x="793186" y="2520950"/>
                </a:cubicBezTo>
                <a:cubicBezTo>
                  <a:pt x="777736" y="2539490"/>
                  <a:pt x="765801" y="2561035"/>
                  <a:pt x="748736" y="2578100"/>
                </a:cubicBezTo>
                <a:cubicBezTo>
                  <a:pt x="742386" y="2584450"/>
                  <a:pt x="735435" y="2590251"/>
                  <a:pt x="729686" y="2597150"/>
                </a:cubicBezTo>
                <a:cubicBezTo>
                  <a:pt x="724800" y="2603013"/>
                  <a:pt x="721422" y="2609990"/>
                  <a:pt x="716986" y="2616200"/>
                </a:cubicBezTo>
                <a:cubicBezTo>
                  <a:pt x="693123" y="2649608"/>
                  <a:pt x="700358" y="2634700"/>
                  <a:pt x="678886" y="2673350"/>
                </a:cubicBezTo>
                <a:cubicBezTo>
                  <a:pt x="674289" y="2681625"/>
                  <a:pt x="671437" y="2690874"/>
                  <a:pt x="666186" y="2698750"/>
                </a:cubicBezTo>
                <a:cubicBezTo>
                  <a:pt x="654681" y="2716008"/>
                  <a:pt x="614045" y="2764931"/>
                  <a:pt x="602686" y="2787650"/>
                </a:cubicBezTo>
                <a:cubicBezTo>
                  <a:pt x="598453" y="2796117"/>
                  <a:pt x="595488" y="2805347"/>
                  <a:pt x="589986" y="2813050"/>
                </a:cubicBezTo>
                <a:cubicBezTo>
                  <a:pt x="584766" y="2820358"/>
                  <a:pt x="576850" y="2825342"/>
                  <a:pt x="570936" y="2832100"/>
                </a:cubicBezTo>
                <a:cubicBezTo>
                  <a:pt x="562011" y="2842300"/>
                  <a:pt x="553668" y="2853007"/>
                  <a:pt x="545536" y="2863850"/>
                </a:cubicBezTo>
                <a:cubicBezTo>
                  <a:pt x="519318" y="2898807"/>
                  <a:pt x="546503" y="2866113"/>
                  <a:pt x="520136" y="2908300"/>
                </a:cubicBezTo>
                <a:cubicBezTo>
                  <a:pt x="514527" y="2917275"/>
                  <a:pt x="507436" y="2925233"/>
                  <a:pt x="501086" y="2933700"/>
                </a:cubicBezTo>
                <a:cubicBezTo>
                  <a:pt x="495442" y="2950633"/>
                  <a:pt x="492498" y="2962457"/>
                  <a:pt x="482036" y="2978150"/>
                </a:cubicBezTo>
                <a:cubicBezTo>
                  <a:pt x="474518" y="2989427"/>
                  <a:pt x="464768" y="2999057"/>
                  <a:pt x="456636" y="3009900"/>
                </a:cubicBezTo>
                <a:cubicBezTo>
                  <a:pt x="430114" y="3045263"/>
                  <a:pt x="459735" y="3013151"/>
                  <a:pt x="424886" y="3048000"/>
                </a:cubicBezTo>
                <a:cubicBezTo>
                  <a:pt x="422769" y="3058583"/>
                  <a:pt x="421154" y="3069279"/>
                  <a:pt x="418536" y="3079750"/>
                </a:cubicBezTo>
                <a:cubicBezTo>
                  <a:pt x="416913" y="3086244"/>
                  <a:pt x="413071" y="3092165"/>
                  <a:pt x="412186" y="3098800"/>
                </a:cubicBezTo>
                <a:cubicBezTo>
                  <a:pt x="408817" y="3124064"/>
                  <a:pt x="409205" y="3149736"/>
                  <a:pt x="405836" y="3175000"/>
                </a:cubicBezTo>
                <a:cubicBezTo>
                  <a:pt x="404951" y="3181635"/>
                  <a:pt x="401325" y="3187614"/>
                  <a:pt x="399486" y="3194050"/>
                </a:cubicBezTo>
                <a:cubicBezTo>
                  <a:pt x="397088" y="3202441"/>
                  <a:pt x="395029" y="3210931"/>
                  <a:pt x="393136" y="3219450"/>
                </a:cubicBezTo>
                <a:cubicBezTo>
                  <a:pt x="390795" y="3229986"/>
                  <a:pt x="390199" y="3240961"/>
                  <a:pt x="386786" y="3251200"/>
                </a:cubicBezTo>
                <a:cubicBezTo>
                  <a:pt x="375653" y="3284598"/>
                  <a:pt x="375321" y="3267779"/>
                  <a:pt x="361386" y="3295650"/>
                </a:cubicBezTo>
                <a:cubicBezTo>
                  <a:pt x="358393" y="3301637"/>
                  <a:pt x="358357" y="3308888"/>
                  <a:pt x="355036" y="3314700"/>
                </a:cubicBezTo>
                <a:cubicBezTo>
                  <a:pt x="349785" y="3323889"/>
                  <a:pt x="341857" y="3331294"/>
                  <a:pt x="335986" y="3340100"/>
                </a:cubicBezTo>
                <a:cubicBezTo>
                  <a:pt x="329140" y="3350369"/>
                  <a:pt x="323641" y="3361488"/>
                  <a:pt x="316936" y="3371850"/>
                </a:cubicBezTo>
                <a:cubicBezTo>
                  <a:pt x="300352" y="3397480"/>
                  <a:pt x="279788" y="3420746"/>
                  <a:pt x="266136" y="3448050"/>
                </a:cubicBezTo>
                <a:cubicBezTo>
                  <a:pt x="229653" y="3521016"/>
                  <a:pt x="248585" y="3492618"/>
                  <a:pt x="215336" y="3536950"/>
                </a:cubicBezTo>
                <a:cubicBezTo>
                  <a:pt x="201271" y="3607274"/>
                  <a:pt x="219370" y="3537735"/>
                  <a:pt x="196286" y="3587750"/>
                </a:cubicBezTo>
                <a:cubicBezTo>
                  <a:pt x="186733" y="3608449"/>
                  <a:pt x="179353" y="3630083"/>
                  <a:pt x="170886" y="3651250"/>
                </a:cubicBezTo>
                <a:cubicBezTo>
                  <a:pt x="167370" y="3660039"/>
                  <a:pt x="162419" y="3668183"/>
                  <a:pt x="158186" y="3676650"/>
                </a:cubicBezTo>
                <a:cubicBezTo>
                  <a:pt x="156069" y="3687233"/>
                  <a:pt x="154177" y="3697864"/>
                  <a:pt x="151836" y="3708400"/>
                </a:cubicBezTo>
                <a:cubicBezTo>
                  <a:pt x="149943" y="3716919"/>
                  <a:pt x="146242" y="3725106"/>
                  <a:pt x="145486" y="3733800"/>
                </a:cubicBezTo>
                <a:cubicBezTo>
                  <a:pt x="141997" y="3773921"/>
                  <a:pt x="142782" y="3814343"/>
                  <a:pt x="139136" y="3854450"/>
                </a:cubicBezTo>
                <a:cubicBezTo>
                  <a:pt x="138530" y="3861116"/>
                  <a:pt x="135136" y="3867233"/>
                  <a:pt x="132786" y="3873500"/>
                </a:cubicBezTo>
                <a:cubicBezTo>
                  <a:pt x="128784" y="3884173"/>
                  <a:pt x="124319" y="3894667"/>
                  <a:pt x="120086" y="3905250"/>
                </a:cubicBezTo>
                <a:cubicBezTo>
                  <a:pt x="117969" y="3928533"/>
                  <a:pt x="116826" y="3951926"/>
                  <a:pt x="113736" y="3975100"/>
                </a:cubicBezTo>
                <a:cubicBezTo>
                  <a:pt x="112583" y="3983751"/>
                  <a:pt x="109098" y="3991942"/>
                  <a:pt x="107386" y="4000500"/>
                </a:cubicBezTo>
                <a:cubicBezTo>
                  <a:pt x="104861" y="4013125"/>
                  <a:pt x="102994" y="4025875"/>
                  <a:pt x="101036" y="4038600"/>
                </a:cubicBezTo>
                <a:cubicBezTo>
                  <a:pt x="98760" y="4053393"/>
                  <a:pt x="96339" y="4068174"/>
                  <a:pt x="94686" y="4083050"/>
                </a:cubicBezTo>
                <a:cubicBezTo>
                  <a:pt x="92104" y="4106286"/>
                  <a:pt x="91426" y="4129726"/>
                  <a:pt x="88336" y="4152900"/>
                </a:cubicBezTo>
                <a:cubicBezTo>
                  <a:pt x="87183" y="4161551"/>
                  <a:pt x="83879" y="4169781"/>
                  <a:pt x="81986" y="4178300"/>
                </a:cubicBezTo>
                <a:cubicBezTo>
                  <a:pt x="79645" y="4188836"/>
                  <a:pt x="77753" y="4199467"/>
                  <a:pt x="75636" y="4210050"/>
                </a:cubicBezTo>
                <a:cubicBezTo>
                  <a:pt x="77753" y="4377267"/>
                  <a:pt x="0" y="4565946"/>
                  <a:pt x="81986" y="4711700"/>
                </a:cubicBezTo>
                <a:cubicBezTo>
                  <a:pt x="127657" y="4792894"/>
                  <a:pt x="268306" y="4714251"/>
                  <a:pt x="361386" y="4718050"/>
                </a:cubicBezTo>
                <a:cubicBezTo>
                  <a:pt x="383713" y="4718961"/>
                  <a:pt x="410867" y="4730989"/>
                  <a:pt x="431236" y="4737100"/>
                </a:cubicBezTo>
                <a:cubicBezTo>
                  <a:pt x="439595" y="4739608"/>
                  <a:pt x="448117" y="4741557"/>
                  <a:pt x="456636" y="4743450"/>
                </a:cubicBezTo>
                <a:cubicBezTo>
                  <a:pt x="471735" y="4746805"/>
                  <a:pt x="498300" y="4750988"/>
                  <a:pt x="513786" y="4756150"/>
                </a:cubicBezTo>
                <a:cubicBezTo>
                  <a:pt x="524600" y="4759755"/>
                  <a:pt x="534722" y="4765245"/>
                  <a:pt x="545536" y="4768850"/>
                </a:cubicBezTo>
                <a:cubicBezTo>
                  <a:pt x="553815" y="4771610"/>
                  <a:pt x="562657" y="4772440"/>
                  <a:pt x="570936" y="4775200"/>
                </a:cubicBezTo>
                <a:cubicBezTo>
                  <a:pt x="581750" y="4778805"/>
                  <a:pt x="591872" y="4784295"/>
                  <a:pt x="602686" y="4787900"/>
                </a:cubicBezTo>
                <a:cubicBezTo>
                  <a:pt x="627989" y="4796334"/>
                  <a:pt x="638048" y="4794347"/>
                  <a:pt x="666186" y="4800600"/>
                </a:cubicBezTo>
                <a:cubicBezTo>
                  <a:pt x="681304" y="4803960"/>
                  <a:pt x="704132" y="4815695"/>
                  <a:pt x="716986" y="4819650"/>
                </a:cubicBezTo>
                <a:cubicBezTo>
                  <a:pt x="733669" y="4824783"/>
                  <a:pt x="751227" y="4826830"/>
                  <a:pt x="767786" y="4832350"/>
                </a:cubicBezTo>
                <a:cubicBezTo>
                  <a:pt x="799050" y="4842771"/>
                  <a:pt x="780234" y="4837600"/>
                  <a:pt x="824936" y="4845050"/>
                </a:cubicBezTo>
                <a:cubicBezTo>
                  <a:pt x="835519" y="4849283"/>
                  <a:pt x="845768" y="4854475"/>
                  <a:pt x="856686" y="4857750"/>
                </a:cubicBezTo>
                <a:cubicBezTo>
                  <a:pt x="867024" y="4860851"/>
                  <a:pt x="877900" y="4861759"/>
                  <a:pt x="888436" y="4864100"/>
                </a:cubicBezTo>
                <a:cubicBezTo>
                  <a:pt x="896955" y="4865993"/>
                  <a:pt x="905278" y="4868738"/>
                  <a:pt x="913836" y="4870450"/>
                </a:cubicBezTo>
                <a:cubicBezTo>
                  <a:pt x="949465" y="4877576"/>
                  <a:pt x="970964" y="4878914"/>
                  <a:pt x="1009086" y="4883150"/>
                </a:cubicBezTo>
                <a:cubicBezTo>
                  <a:pt x="1070469" y="4881033"/>
                  <a:pt x="1131929" y="4880516"/>
                  <a:pt x="1193236" y="4876800"/>
                </a:cubicBezTo>
                <a:cubicBezTo>
                  <a:pt x="1210409" y="4875759"/>
                  <a:pt x="1229715" y="4866104"/>
                  <a:pt x="1244036" y="4857750"/>
                </a:cubicBezTo>
                <a:cubicBezTo>
                  <a:pt x="1261284" y="4847688"/>
                  <a:pt x="1275464" y="4830843"/>
                  <a:pt x="1294836" y="4826000"/>
                </a:cubicBezTo>
                <a:lnTo>
                  <a:pt x="1320236" y="4819650"/>
                </a:lnTo>
                <a:cubicBezTo>
                  <a:pt x="1353971" y="4797160"/>
                  <a:pt x="1324433" y="4814962"/>
                  <a:pt x="1371036" y="4794250"/>
                </a:cubicBezTo>
                <a:cubicBezTo>
                  <a:pt x="1379686" y="4790405"/>
                  <a:pt x="1387573" y="4784874"/>
                  <a:pt x="1396436" y="4781550"/>
                </a:cubicBezTo>
                <a:cubicBezTo>
                  <a:pt x="1455543" y="4759385"/>
                  <a:pt x="1381774" y="4797239"/>
                  <a:pt x="1459936" y="4762500"/>
                </a:cubicBezTo>
                <a:cubicBezTo>
                  <a:pt x="1466910" y="4759400"/>
                  <a:pt x="1471900" y="4752634"/>
                  <a:pt x="1478986" y="4749800"/>
                </a:cubicBezTo>
                <a:cubicBezTo>
                  <a:pt x="1560287" y="4717280"/>
                  <a:pt x="1532197" y="4730268"/>
                  <a:pt x="1593286" y="4718050"/>
                </a:cubicBezTo>
                <a:cubicBezTo>
                  <a:pt x="1622558" y="4712196"/>
                  <a:pt x="1624389" y="4708719"/>
                  <a:pt x="1656786" y="4699000"/>
                </a:cubicBezTo>
                <a:cubicBezTo>
                  <a:pt x="1686754" y="4690010"/>
                  <a:pt x="1696966" y="4690803"/>
                  <a:pt x="1732986" y="4686300"/>
                </a:cubicBezTo>
                <a:cubicBezTo>
                  <a:pt x="1779553" y="4688417"/>
                  <a:pt x="1826220" y="4688933"/>
                  <a:pt x="1872686" y="4692650"/>
                </a:cubicBezTo>
                <a:cubicBezTo>
                  <a:pt x="1903187" y="4695090"/>
                  <a:pt x="1893075" y="4715210"/>
                  <a:pt x="1929836" y="4724400"/>
                </a:cubicBezTo>
                <a:lnTo>
                  <a:pt x="1955236" y="4730750"/>
                </a:lnTo>
                <a:cubicBezTo>
                  <a:pt x="1961586" y="4734983"/>
                  <a:pt x="1968076" y="4739014"/>
                  <a:pt x="1974286" y="4743450"/>
                </a:cubicBezTo>
                <a:cubicBezTo>
                  <a:pt x="1982898" y="4749601"/>
                  <a:pt x="1990497" y="4757249"/>
                  <a:pt x="1999686" y="4762500"/>
                </a:cubicBezTo>
                <a:cubicBezTo>
                  <a:pt x="2005498" y="4765821"/>
                  <a:pt x="2012665" y="4766031"/>
                  <a:pt x="2018736" y="4768850"/>
                </a:cubicBezTo>
                <a:cubicBezTo>
                  <a:pt x="2071975" y="4793568"/>
                  <a:pt x="2128647" y="4812491"/>
                  <a:pt x="2177486" y="4845050"/>
                </a:cubicBezTo>
                <a:cubicBezTo>
                  <a:pt x="2183836" y="4849283"/>
                  <a:pt x="2189296" y="4855337"/>
                  <a:pt x="2196536" y="4857750"/>
                </a:cubicBezTo>
                <a:cubicBezTo>
                  <a:pt x="2208750" y="4861821"/>
                  <a:pt x="2222145" y="4860977"/>
                  <a:pt x="2234636" y="4864100"/>
                </a:cubicBezTo>
                <a:cubicBezTo>
                  <a:pt x="2247623" y="4867347"/>
                  <a:pt x="2260036" y="4872567"/>
                  <a:pt x="2272736" y="4876800"/>
                </a:cubicBezTo>
                <a:cubicBezTo>
                  <a:pt x="2279086" y="4878917"/>
                  <a:pt x="2285222" y="4881837"/>
                  <a:pt x="2291786" y="4883150"/>
                </a:cubicBezTo>
                <a:cubicBezTo>
                  <a:pt x="2302369" y="4885267"/>
                  <a:pt x="2313019" y="4887073"/>
                  <a:pt x="2323536" y="4889500"/>
                </a:cubicBezTo>
                <a:cubicBezTo>
                  <a:pt x="2340543" y="4893425"/>
                  <a:pt x="2357057" y="4899732"/>
                  <a:pt x="2374336" y="4902200"/>
                </a:cubicBezTo>
                <a:lnTo>
                  <a:pt x="2418786" y="4908550"/>
                </a:lnTo>
                <a:cubicBezTo>
                  <a:pt x="2437239" y="4907867"/>
                  <a:pt x="2600048" y="4910975"/>
                  <a:pt x="2653736" y="4889500"/>
                </a:cubicBezTo>
                <a:lnTo>
                  <a:pt x="2685486" y="4876800"/>
                </a:lnTo>
                <a:cubicBezTo>
                  <a:pt x="2774386" y="4878917"/>
                  <a:pt x="2863349" y="4879202"/>
                  <a:pt x="2952186" y="4883150"/>
                </a:cubicBezTo>
                <a:cubicBezTo>
                  <a:pt x="2958873" y="4883447"/>
                  <a:pt x="2964800" y="4887661"/>
                  <a:pt x="2971236" y="4889500"/>
                </a:cubicBezTo>
                <a:cubicBezTo>
                  <a:pt x="2979627" y="4891898"/>
                  <a:pt x="2988169" y="4893733"/>
                  <a:pt x="2996636" y="4895850"/>
                </a:cubicBezTo>
                <a:cubicBezTo>
                  <a:pt x="3041086" y="4893733"/>
                  <a:pt x="3086144" y="4897125"/>
                  <a:pt x="3129986" y="4889500"/>
                </a:cubicBezTo>
                <a:cubicBezTo>
                  <a:pt x="3137505" y="4888192"/>
                  <a:pt x="3137616" y="4876154"/>
                  <a:pt x="3142686" y="4870450"/>
                </a:cubicBezTo>
                <a:cubicBezTo>
                  <a:pt x="3154618" y="4857026"/>
                  <a:pt x="3168086" y="4845050"/>
                  <a:pt x="3180786" y="4832350"/>
                </a:cubicBezTo>
                <a:lnTo>
                  <a:pt x="3180786" y="4832350"/>
                </a:lnTo>
                <a:lnTo>
                  <a:pt x="3282386" y="4819650"/>
                </a:lnTo>
                <a:cubicBezTo>
                  <a:pt x="3341653" y="4821767"/>
                  <a:pt x="3400882" y="4826000"/>
                  <a:pt x="3460186" y="4826000"/>
                </a:cubicBezTo>
                <a:cubicBezTo>
                  <a:pt x="3892042" y="4826000"/>
                  <a:pt x="3764982" y="4866218"/>
                  <a:pt x="3923736" y="4813300"/>
                </a:cubicBezTo>
                <a:cubicBezTo>
                  <a:pt x="3916829" y="4647525"/>
                  <a:pt x="3933464" y="4709135"/>
                  <a:pt x="3904686" y="4622800"/>
                </a:cubicBezTo>
                <a:lnTo>
                  <a:pt x="3898336" y="4603750"/>
                </a:lnTo>
                <a:cubicBezTo>
                  <a:pt x="3896219" y="4597400"/>
                  <a:pt x="3895699" y="4590269"/>
                  <a:pt x="3891986" y="4584700"/>
                </a:cubicBezTo>
                <a:cubicBezTo>
                  <a:pt x="3887753" y="4578350"/>
                  <a:pt x="3882386" y="4572624"/>
                  <a:pt x="3879286" y="4565650"/>
                </a:cubicBezTo>
                <a:cubicBezTo>
                  <a:pt x="3873849" y="4553417"/>
                  <a:pt x="3866586" y="4527550"/>
                  <a:pt x="3866586" y="4527550"/>
                </a:cubicBezTo>
                <a:cubicBezTo>
                  <a:pt x="3859037" y="4474710"/>
                  <a:pt x="3852221" y="4448900"/>
                  <a:pt x="3866586" y="4387850"/>
                </a:cubicBezTo>
                <a:cubicBezTo>
                  <a:pt x="3868334" y="4380421"/>
                  <a:pt x="3879286" y="4379383"/>
                  <a:pt x="3885636" y="4375150"/>
                </a:cubicBezTo>
                <a:cubicBezTo>
                  <a:pt x="3934319" y="4379383"/>
                  <a:pt x="3983248" y="4381392"/>
                  <a:pt x="4031686" y="4387850"/>
                </a:cubicBezTo>
                <a:cubicBezTo>
                  <a:pt x="4046960" y="4389887"/>
                  <a:pt x="4061187" y="4396813"/>
                  <a:pt x="4076136" y="4400550"/>
                </a:cubicBezTo>
                <a:cubicBezTo>
                  <a:pt x="4095068" y="4405283"/>
                  <a:pt x="4114403" y="4408324"/>
                  <a:pt x="4133286" y="4413250"/>
                </a:cubicBezTo>
                <a:cubicBezTo>
                  <a:pt x="4163107" y="4421029"/>
                  <a:pt x="4194621" y="4424867"/>
                  <a:pt x="4222186" y="4438650"/>
                </a:cubicBezTo>
                <a:cubicBezTo>
                  <a:pt x="4281754" y="4468434"/>
                  <a:pt x="4207219" y="4432663"/>
                  <a:pt x="4285686" y="4464050"/>
                </a:cubicBezTo>
                <a:cubicBezTo>
                  <a:pt x="4294475" y="4467566"/>
                  <a:pt x="4302385" y="4473021"/>
                  <a:pt x="4311086" y="4476750"/>
                </a:cubicBezTo>
                <a:cubicBezTo>
                  <a:pt x="4332040" y="4485730"/>
                  <a:pt x="4355618" y="4489504"/>
                  <a:pt x="4374586" y="4502150"/>
                </a:cubicBezTo>
                <a:cubicBezTo>
                  <a:pt x="4380936" y="4506383"/>
                  <a:pt x="4387426" y="4510414"/>
                  <a:pt x="4393636" y="4514850"/>
                </a:cubicBezTo>
                <a:cubicBezTo>
                  <a:pt x="4402248" y="4521001"/>
                  <a:pt x="4409847" y="4528649"/>
                  <a:pt x="4419036" y="4533900"/>
                </a:cubicBezTo>
                <a:cubicBezTo>
                  <a:pt x="4424848" y="4537221"/>
                  <a:pt x="4431736" y="4538133"/>
                  <a:pt x="4438086" y="4540250"/>
                </a:cubicBezTo>
                <a:cubicBezTo>
                  <a:pt x="4474198" y="4576362"/>
                  <a:pt x="4439427" y="4547270"/>
                  <a:pt x="4476186" y="4565650"/>
                </a:cubicBezTo>
                <a:cubicBezTo>
                  <a:pt x="4483012" y="4569063"/>
                  <a:pt x="4488262" y="4575250"/>
                  <a:pt x="4495236" y="4578350"/>
                </a:cubicBezTo>
                <a:cubicBezTo>
                  <a:pt x="4507469" y="4583787"/>
                  <a:pt x="4520636" y="4586817"/>
                  <a:pt x="4533336" y="4591050"/>
                </a:cubicBezTo>
                <a:cubicBezTo>
                  <a:pt x="4539686" y="4593167"/>
                  <a:pt x="4546399" y="4594407"/>
                  <a:pt x="4552386" y="4597400"/>
                </a:cubicBezTo>
                <a:cubicBezTo>
                  <a:pt x="4594970" y="4618692"/>
                  <a:pt x="4559957" y="4603481"/>
                  <a:pt x="4603186" y="4616450"/>
                </a:cubicBezTo>
                <a:cubicBezTo>
                  <a:pt x="4696626" y="4644482"/>
                  <a:pt x="4581541" y="4613433"/>
                  <a:pt x="4685736" y="4641850"/>
                </a:cubicBezTo>
                <a:cubicBezTo>
                  <a:pt x="4694156" y="4644146"/>
                  <a:pt x="4702496" y="4646966"/>
                  <a:pt x="4711136" y="4648200"/>
                </a:cubicBezTo>
                <a:cubicBezTo>
                  <a:pt x="4732194" y="4651208"/>
                  <a:pt x="4753550" y="4651739"/>
                  <a:pt x="4774636" y="4654550"/>
                </a:cubicBezTo>
                <a:cubicBezTo>
                  <a:pt x="4785334" y="4655976"/>
                  <a:pt x="4795767" y="4658969"/>
                  <a:pt x="4806386" y="4660900"/>
                </a:cubicBezTo>
                <a:cubicBezTo>
                  <a:pt x="4819054" y="4663203"/>
                  <a:pt x="4831786" y="4665133"/>
                  <a:pt x="4844486" y="4667250"/>
                </a:cubicBezTo>
                <a:cubicBezTo>
                  <a:pt x="4857186" y="4665133"/>
                  <a:pt x="4870254" y="4664600"/>
                  <a:pt x="4882586" y="4660900"/>
                </a:cubicBezTo>
                <a:cubicBezTo>
                  <a:pt x="4891653" y="4658180"/>
                  <a:pt x="4899006" y="4651193"/>
                  <a:pt x="4907986" y="4648200"/>
                </a:cubicBezTo>
                <a:cubicBezTo>
                  <a:pt x="4918225" y="4644787"/>
                  <a:pt x="4929200" y="4644191"/>
                  <a:pt x="4939736" y="4641850"/>
                </a:cubicBezTo>
                <a:cubicBezTo>
                  <a:pt x="4948255" y="4639957"/>
                  <a:pt x="4956414" y="4635801"/>
                  <a:pt x="4965136" y="4635500"/>
                </a:cubicBezTo>
                <a:cubicBezTo>
                  <a:pt x="5079388" y="4631560"/>
                  <a:pt x="5193736" y="4631267"/>
                  <a:pt x="5308036" y="4629150"/>
                </a:cubicBezTo>
                <a:lnTo>
                  <a:pt x="5327086" y="4572000"/>
                </a:lnTo>
                <a:lnTo>
                  <a:pt x="5333436" y="4552950"/>
                </a:lnTo>
                <a:cubicBezTo>
                  <a:pt x="5331319" y="4495800"/>
                  <a:pt x="5334179" y="4438248"/>
                  <a:pt x="5327086" y="4381500"/>
                </a:cubicBezTo>
                <a:cubicBezTo>
                  <a:pt x="5325555" y="4369253"/>
                  <a:pt x="5313887" y="4360617"/>
                  <a:pt x="5308036" y="4349750"/>
                </a:cubicBezTo>
                <a:cubicBezTo>
                  <a:pt x="5299060" y="4333081"/>
                  <a:pt x="5291103" y="4315883"/>
                  <a:pt x="5282636" y="4298950"/>
                </a:cubicBezTo>
                <a:cubicBezTo>
                  <a:pt x="5278403" y="4290483"/>
                  <a:pt x="5275187" y="4281426"/>
                  <a:pt x="5269936" y="4273550"/>
                </a:cubicBezTo>
                <a:cubicBezTo>
                  <a:pt x="5217346" y="4194666"/>
                  <a:pt x="5271539" y="4273570"/>
                  <a:pt x="5219136" y="4203700"/>
                </a:cubicBezTo>
                <a:cubicBezTo>
                  <a:pt x="5214557" y="4197595"/>
                  <a:pt x="5211541" y="4190323"/>
                  <a:pt x="5206436" y="4184650"/>
                </a:cubicBezTo>
                <a:cubicBezTo>
                  <a:pt x="5192419" y="4169075"/>
                  <a:pt x="5179954" y="4150981"/>
                  <a:pt x="5161986" y="4140200"/>
                </a:cubicBezTo>
                <a:cubicBezTo>
                  <a:pt x="5151403" y="4133850"/>
                  <a:pt x="5141025" y="4127144"/>
                  <a:pt x="5130236" y="4121150"/>
                </a:cubicBezTo>
                <a:cubicBezTo>
                  <a:pt x="5107687" y="4108623"/>
                  <a:pt x="5086101" y="4102415"/>
                  <a:pt x="5066736" y="4083050"/>
                </a:cubicBezTo>
                <a:lnTo>
                  <a:pt x="5028636" y="4044950"/>
                </a:lnTo>
                <a:cubicBezTo>
                  <a:pt x="5030753" y="4036483"/>
                  <a:pt x="5030145" y="4026812"/>
                  <a:pt x="5034986" y="4019550"/>
                </a:cubicBezTo>
                <a:cubicBezTo>
                  <a:pt x="5039219" y="4013200"/>
                  <a:pt x="5048077" y="4011618"/>
                  <a:pt x="5054036" y="4006850"/>
                </a:cubicBezTo>
                <a:cubicBezTo>
                  <a:pt x="5110419" y="3961744"/>
                  <a:pt x="5077181" y="3974076"/>
                  <a:pt x="5123886" y="3962400"/>
                </a:cubicBezTo>
                <a:cubicBezTo>
                  <a:pt x="5130236" y="3956050"/>
                  <a:pt x="5135464" y="3948331"/>
                  <a:pt x="5142936" y="3943350"/>
                </a:cubicBezTo>
                <a:cubicBezTo>
                  <a:pt x="5148505" y="3939637"/>
                  <a:pt x="5156806" y="3941239"/>
                  <a:pt x="5161986" y="3937000"/>
                </a:cubicBezTo>
                <a:cubicBezTo>
                  <a:pt x="5180520" y="3921836"/>
                  <a:pt x="5192861" y="3899484"/>
                  <a:pt x="5212786" y="3886200"/>
                </a:cubicBezTo>
                <a:lnTo>
                  <a:pt x="5231836" y="3873500"/>
                </a:lnTo>
                <a:cubicBezTo>
                  <a:pt x="5241057" y="3845836"/>
                  <a:pt x="5245454" y="3841779"/>
                  <a:pt x="5231836" y="3803650"/>
                </a:cubicBezTo>
                <a:cubicBezTo>
                  <a:pt x="5226702" y="3789276"/>
                  <a:pt x="5215189" y="3778054"/>
                  <a:pt x="5206436" y="3765550"/>
                </a:cubicBezTo>
                <a:cubicBezTo>
                  <a:pt x="5174762" y="3720301"/>
                  <a:pt x="5190849" y="3752272"/>
                  <a:pt x="5149286" y="3683000"/>
                </a:cubicBezTo>
                <a:cubicBezTo>
                  <a:pt x="5074279" y="3557989"/>
                  <a:pt x="5146010" y="3670165"/>
                  <a:pt x="5079436" y="3581400"/>
                </a:cubicBezTo>
                <a:cubicBezTo>
                  <a:pt x="5040920" y="3530045"/>
                  <a:pt x="5061603" y="3537924"/>
                  <a:pt x="4996886" y="3486150"/>
                </a:cubicBezTo>
                <a:cubicBezTo>
                  <a:pt x="4957481" y="3454626"/>
                  <a:pt x="4939964" y="3439109"/>
                  <a:pt x="4888936" y="3409950"/>
                </a:cubicBezTo>
                <a:cubicBezTo>
                  <a:pt x="4874119" y="3401483"/>
                  <a:pt x="4859980" y="3391701"/>
                  <a:pt x="4844486" y="3384550"/>
                </a:cubicBezTo>
                <a:cubicBezTo>
                  <a:pt x="4832331" y="3378940"/>
                  <a:pt x="4818573" y="3377390"/>
                  <a:pt x="4806386" y="3371850"/>
                </a:cubicBezTo>
                <a:cubicBezTo>
                  <a:pt x="4795150" y="3366743"/>
                  <a:pt x="4785675" y="3358320"/>
                  <a:pt x="4774636" y="3352800"/>
                </a:cubicBezTo>
                <a:cubicBezTo>
                  <a:pt x="4764441" y="3347702"/>
                  <a:pt x="4753263" y="3344817"/>
                  <a:pt x="4742886" y="3340100"/>
                </a:cubicBezTo>
                <a:cubicBezTo>
                  <a:pt x="4696681" y="3319098"/>
                  <a:pt x="4716291" y="3323798"/>
                  <a:pt x="4673036" y="3308350"/>
                </a:cubicBezTo>
                <a:cubicBezTo>
                  <a:pt x="4654125" y="3301596"/>
                  <a:pt x="4635765" y="3292140"/>
                  <a:pt x="4615886" y="3289300"/>
                </a:cubicBezTo>
                <a:lnTo>
                  <a:pt x="4571436" y="3282950"/>
                </a:lnTo>
                <a:cubicBezTo>
                  <a:pt x="4565086" y="3280833"/>
                  <a:pt x="4558538" y="3279237"/>
                  <a:pt x="4552386" y="3276600"/>
                </a:cubicBezTo>
                <a:cubicBezTo>
                  <a:pt x="4529828" y="3266932"/>
                  <a:pt x="4527068" y="3263955"/>
                  <a:pt x="4507936" y="3251200"/>
                </a:cubicBezTo>
                <a:cubicBezTo>
                  <a:pt x="4505819" y="3244850"/>
                  <a:pt x="4501586" y="3238843"/>
                  <a:pt x="4501586" y="3232150"/>
                </a:cubicBezTo>
                <a:cubicBezTo>
                  <a:pt x="4501586" y="3133733"/>
                  <a:pt x="4502119" y="3166251"/>
                  <a:pt x="4514286" y="3111500"/>
                </a:cubicBezTo>
                <a:cubicBezTo>
                  <a:pt x="4516627" y="3100964"/>
                  <a:pt x="4517535" y="3090088"/>
                  <a:pt x="4520636" y="3079750"/>
                </a:cubicBezTo>
                <a:cubicBezTo>
                  <a:pt x="4523911" y="3068832"/>
                  <a:pt x="4530061" y="3058918"/>
                  <a:pt x="4533336" y="3048000"/>
                </a:cubicBezTo>
                <a:cubicBezTo>
                  <a:pt x="4545509" y="3007424"/>
                  <a:pt x="4533978" y="3022364"/>
                  <a:pt x="4546036" y="2978150"/>
                </a:cubicBezTo>
                <a:cubicBezTo>
                  <a:pt x="4549035" y="2967153"/>
                  <a:pt x="4554503" y="2956983"/>
                  <a:pt x="4558736" y="2946400"/>
                </a:cubicBezTo>
                <a:cubicBezTo>
                  <a:pt x="4563875" y="2910426"/>
                  <a:pt x="4562882" y="2906490"/>
                  <a:pt x="4571436" y="2876550"/>
                </a:cubicBezTo>
                <a:cubicBezTo>
                  <a:pt x="4573275" y="2870114"/>
                  <a:pt x="4575149" y="2863652"/>
                  <a:pt x="4577786" y="2857500"/>
                </a:cubicBezTo>
                <a:cubicBezTo>
                  <a:pt x="4581515" y="2848799"/>
                  <a:pt x="4585235" y="2839976"/>
                  <a:pt x="4590486" y="2832100"/>
                </a:cubicBezTo>
                <a:cubicBezTo>
                  <a:pt x="4602227" y="2814488"/>
                  <a:pt x="4619120" y="2800232"/>
                  <a:pt x="4628586" y="2781300"/>
                </a:cubicBezTo>
                <a:lnTo>
                  <a:pt x="4666686" y="2705100"/>
                </a:lnTo>
                <a:cubicBezTo>
                  <a:pt x="4670919" y="2696633"/>
                  <a:pt x="4674516" y="2687817"/>
                  <a:pt x="4679386" y="2679700"/>
                </a:cubicBezTo>
                <a:cubicBezTo>
                  <a:pt x="4698436" y="2647950"/>
                  <a:pt x="4719977" y="2617568"/>
                  <a:pt x="4736536" y="2584450"/>
                </a:cubicBezTo>
                <a:cubicBezTo>
                  <a:pt x="4752119" y="2553284"/>
                  <a:pt x="4755856" y="2548026"/>
                  <a:pt x="4768286" y="2508250"/>
                </a:cubicBezTo>
                <a:cubicBezTo>
                  <a:pt x="4773492" y="2491590"/>
                  <a:pt x="4776753" y="2474383"/>
                  <a:pt x="4780986" y="2457450"/>
                </a:cubicBezTo>
                <a:cubicBezTo>
                  <a:pt x="4783103" y="2448983"/>
                  <a:pt x="4784576" y="2440329"/>
                  <a:pt x="4787336" y="2432050"/>
                </a:cubicBezTo>
                <a:lnTo>
                  <a:pt x="4800036" y="2393950"/>
                </a:lnTo>
                <a:cubicBezTo>
                  <a:pt x="4787897" y="2308976"/>
                  <a:pt x="4806706" y="2388134"/>
                  <a:pt x="4749236" y="2292350"/>
                </a:cubicBezTo>
                <a:cubicBezTo>
                  <a:pt x="4735497" y="2269451"/>
                  <a:pt x="4727897" y="2258625"/>
                  <a:pt x="4717486" y="2235200"/>
                </a:cubicBezTo>
                <a:cubicBezTo>
                  <a:pt x="4712857" y="2224784"/>
                  <a:pt x="4709884" y="2213645"/>
                  <a:pt x="4704786" y="2203450"/>
                </a:cubicBezTo>
                <a:cubicBezTo>
                  <a:pt x="4698069" y="2190016"/>
                  <a:pt x="4680227" y="2170505"/>
                  <a:pt x="4673036" y="2159000"/>
                </a:cubicBezTo>
                <a:cubicBezTo>
                  <a:pt x="4668019" y="2150973"/>
                  <a:pt x="4663660" y="2142463"/>
                  <a:pt x="4660336" y="2133600"/>
                </a:cubicBezTo>
                <a:cubicBezTo>
                  <a:pt x="4649943" y="2105886"/>
                  <a:pt x="4658601" y="2113274"/>
                  <a:pt x="4647636" y="2089150"/>
                </a:cubicBezTo>
                <a:cubicBezTo>
                  <a:pt x="4639802" y="2071915"/>
                  <a:pt x="4622236" y="2038350"/>
                  <a:pt x="4622236" y="2038350"/>
                </a:cubicBezTo>
                <a:cubicBezTo>
                  <a:pt x="4607368" y="1964012"/>
                  <a:pt x="4626555" y="2045465"/>
                  <a:pt x="4603186" y="1981200"/>
                </a:cubicBezTo>
                <a:cubicBezTo>
                  <a:pt x="4597920" y="1966718"/>
                  <a:pt x="4595359" y="1951369"/>
                  <a:pt x="4590486" y="1936750"/>
                </a:cubicBezTo>
                <a:cubicBezTo>
                  <a:pt x="4586881" y="1925936"/>
                  <a:pt x="4582019" y="1915583"/>
                  <a:pt x="4577786" y="1905000"/>
                </a:cubicBezTo>
                <a:cubicBezTo>
                  <a:pt x="4579903" y="1822450"/>
                  <a:pt x="4576660" y="1739588"/>
                  <a:pt x="4584136" y="1657350"/>
                </a:cubicBezTo>
                <a:cubicBezTo>
                  <a:pt x="4585253" y="1645059"/>
                  <a:pt x="4596560" y="1636013"/>
                  <a:pt x="4603186" y="1625600"/>
                </a:cubicBezTo>
                <a:cubicBezTo>
                  <a:pt x="4611381" y="1612723"/>
                  <a:pt x="4614414" y="1593169"/>
                  <a:pt x="4628586" y="1587500"/>
                </a:cubicBezTo>
                <a:cubicBezTo>
                  <a:pt x="4651266" y="1578428"/>
                  <a:pt x="4664972" y="1573965"/>
                  <a:pt x="4685736" y="1562100"/>
                </a:cubicBezTo>
                <a:cubicBezTo>
                  <a:pt x="4692362" y="1558314"/>
                  <a:pt x="4698436" y="1553633"/>
                  <a:pt x="4704786" y="1549400"/>
                </a:cubicBezTo>
                <a:cubicBezTo>
                  <a:pt x="4702669" y="1511300"/>
                  <a:pt x="4705262" y="1472643"/>
                  <a:pt x="4698436" y="1435100"/>
                </a:cubicBezTo>
                <a:cubicBezTo>
                  <a:pt x="4696543" y="1424687"/>
                  <a:pt x="4686466" y="1417567"/>
                  <a:pt x="4679386" y="1409700"/>
                </a:cubicBezTo>
                <a:cubicBezTo>
                  <a:pt x="4652640" y="1379982"/>
                  <a:pt x="4644554" y="1373027"/>
                  <a:pt x="4615886" y="1352550"/>
                </a:cubicBezTo>
                <a:cubicBezTo>
                  <a:pt x="4609676" y="1348114"/>
                  <a:pt x="4602941" y="1344429"/>
                  <a:pt x="4596836" y="1339850"/>
                </a:cubicBezTo>
                <a:cubicBezTo>
                  <a:pt x="4585993" y="1331718"/>
                  <a:pt x="4576047" y="1322422"/>
                  <a:pt x="4565086" y="1314450"/>
                </a:cubicBezTo>
                <a:cubicBezTo>
                  <a:pt x="4552742" y="1305472"/>
                  <a:pt x="4539034" y="1298421"/>
                  <a:pt x="4526986" y="1289050"/>
                </a:cubicBezTo>
                <a:cubicBezTo>
                  <a:pt x="4519897" y="1283537"/>
                  <a:pt x="4515244" y="1275220"/>
                  <a:pt x="4507936" y="1270000"/>
                </a:cubicBezTo>
                <a:cubicBezTo>
                  <a:pt x="4488983" y="1256462"/>
                  <a:pt x="4465466" y="1253012"/>
                  <a:pt x="4444436" y="1244600"/>
                </a:cubicBezTo>
                <a:cubicBezTo>
                  <a:pt x="4365969" y="1213213"/>
                  <a:pt x="4461307" y="1245990"/>
                  <a:pt x="4399986" y="1225550"/>
                </a:cubicBezTo>
                <a:cubicBezTo>
                  <a:pt x="4383053" y="1212850"/>
                  <a:pt x="4360927" y="1205062"/>
                  <a:pt x="4349186" y="1187450"/>
                </a:cubicBezTo>
                <a:cubicBezTo>
                  <a:pt x="4341975" y="1176633"/>
                  <a:pt x="4325312" y="1150876"/>
                  <a:pt x="4317436" y="1143000"/>
                </a:cubicBezTo>
                <a:cubicBezTo>
                  <a:pt x="4312040" y="1137604"/>
                  <a:pt x="4304736" y="1134533"/>
                  <a:pt x="4298386" y="1130300"/>
                </a:cubicBezTo>
                <a:cubicBezTo>
                  <a:pt x="4292036" y="1119717"/>
                  <a:pt x="4284856" y="1109589"/>
                  <a:pt x="4279336" y="1098550"/>
                </a:cubicBezTo>
                <a:cubicBezTo>
                  <a:pt x="4274238" y="1088355"/>
                  <a:pt x="4272677" y="1076466"/>
                  <a:pt x="4266636" y="1066800"/>
                </a:cubicBezTo>
                <a:cubicBezTo>
                  <a:pt x="4261876" y="1059185"/>
                  <a:pt x="4253936" y="1054100"/>
                  <a:pt x="4247586" y="1047750"/>
                </a:cubicBezTo>
                <a:cubicBezTo>
                  <a:pt x="4245469" y="1039283"/>
                  <a:pt x="4244674" y="1030372"/>
                  <a:pt x="4241236" y="1022350"/>
                </a:cubicBezTo>
                <a:cubicBezTo>
                  <a:pt x="4238230" y="1015335"/>
                  <a:pt x="4230949" y="1010540"/>
                  <a:pt x="4228536" y="1003300"/>
                </a:cubicBezTo>
                <a:cubicBezTo>
                  <a:pt x="4210535" y="949297"/>
                  <a:pt x="4221300" y="957718"/>
                  <a:pt x="4209486" y="914400"/>
                </a:cubicBezTo>
                <a:cubicBezTo>
                  <a:pt x="4192002" y="850293"/>
                  <a:pt x="4203084" y="901570"/>
                  <a:pt x="4177736" y="838200"/>
                </a:cubicBezTo>
                <a:cubicBezTo>
                  <a:pt x="4174495" y="830097"/>
                  <a:pt x="4173953" y="821141"/>
                  <a:pt x="4171386" y="812800"/>
                </a:cubicBezTo>
                <a:cubicBezTo>
                  <a:pt x="4165481" y="793608"/>
                  <a:pt x="4158686" y="774700"/>
                  <a:pt x="4152336" y="755650"/>
                </a:cubicBezTo>
                <a:cubicBezTo>
                  <a:pt x="4150219" y="749300"/>
                  <a:pt x="4150002" y="741955"/>
                  <a:pt x="4145986" y="736600"/>
                </a:cubicBezTo>
                <a:cubicBezTo>
                  <a:pt x="4139636" y="728133"/>
                  <a:pt x="4134016" y="719067"/>
                  <a:pt x="4126936" y="711200"/>
                </a:cubicBezTo>
                <a:cubicBezTo>
                  <a:pt x="4114921" y="697850"/>
                  <a:pt x="4099612" y="687468"/>
                  <a:pt x="4088836" y="673100"/>
                </a:cubicBezTo>
                <a:cubicBezTo>
                  <a:pt x="4082486" y="664633"/>
                  <a:pt x="4077270" y="655184"/>
                  <a:pt x="4069786" y="647700"/>
                </a:cubicBezTo>
                <a:cubicBezTo>
                  <a:pt x="4064390" y="642304"/>
                  <a:pt x="4056383" y="640134"/>
                  <a:pt x="4050736" y="635000"/>
                </a:cubicBezTo>
                <a:cubicBezTo>
                  <a:pt x="4033016" y="618891"/>
                  <a:pt x="4021355" y="594910"/>
                  <a:pt x="3999936" y="584200"/>
                </a:cubicBezTo>
                <a:cubicBezTo>
                  <a:pt x="3960884" y="564674"/>
                  <a:pt x="3982412" y="576751"/>
                  <a:pt x="3936436" y="546100"/>
                </a:cubicBezTo>
                <a:cubicBezTo>
                  <a:pt x="3930086" y="541867"/>
                  <a:pt x="3924626" y="535813"/>
                  <a:pt x="3917386" y="533400"/>
                </a:cubicBezTo>
                <a:lnTo>
                  <a:pt x="3879286" y="520700"/>
                </a:lnTo>
                <a:cubicBezTo>
                  <a:pt x="3834836" y="522817"/>
                  <a:pt x="3790283" y="523354"/>
                  <a:pt x="3745936" y="527050"/>
                </a:cubicBezTo>
                <a:cubicBezTo>
                  <a:pt x="3739266" y="527606"/>
                  <a:pt x="3733579" y="533400"/>
                  <a:pt x="3726886" y="533400"/>
                </a:cubicBezTo>
                <a:cubicBezTo>
                  <a:pt x="3705614" y="533400"/>
                  <a:pt x="3684553" y="529167"/>
                  <a:pt x="3663386" y="527050"/>
                </a:cubicBezTo>
                <a:cubicBezTo>
                  <a:pt x="3654919" y="510117"/>
                  <a:pt x="3643973" y="494211"/>
                  <a:pt x="3637986" y="476250"/>
                </a:cubicBezTo>
                <a:cubicBezTo>
                  <a:pt x="3629223" y="449960"/>
                  <a:pt x="3635349" y="462769"/>
                  <a:pt x="3618936" y="438150"/>
                </a:cubicBezTo>
                <a:cubicBezTo>
                  <a:pt x="3610926" y="374066"/>
                  <a:pt x="3617982" y="403539"/>
                  <a:pt x="3599886" y="349250"/>
                </a:cubicBezTo>
                <a:lnTo>
                  <a:pt x="3593536" y="330200"/>
                </a:lnTo>
                <a:cubicBezTo>
                  <a:pt x="3591419" y="313267"/>
                  <a:pt x="3590762" y="296086"/>
                  <a:pt x="3587186" y="279400"/>
                </a:cubicBezTo>
                <a:cubicBezTo>
                  <a:pt x="3584381" y="266310"/>
                  <a:pt x="3583952" y="250766"/>
                  <a:pt x="3574486" y="241300"/>
                </a:cubicBezTo>
                <a:cubicBezTo>
                  <a:pt x="3568136" y="234950"/>
                  <a:pt x="3562194" y="228164"/>
                  <a:pt x="3555436" y="222250"/>
                </a:cubicBezTo>
                <a:cubicBezTo>
                  <a:pt x="3545236" y="213325"/>
                  <a:pt x="3533270" y="206434"/>
                  <a:pt x="3523686" y="196850"/>
                </a:cubicBezTo>
                <a:cubicBezTo>
                  <a:pt x="3516202" y="189366"/>
                  <a:pt x="3510787" y="180062"/>
                  <a:pt x="3504636" y="171450"/>
                </a:cubicBezTo>
                <a:cubicBezTo>
                  <a:pt x="3485768" y="145035"/>
                  <a:pt x="3492143" y="153021"/>
                  <a:pt x="3479236" y="114300"/>
                </a:cubicBezTo>
                <a:lnTo>
                  <a:pt x="3472886" y="95250"/>
                </a:lnTo>
                <a:cubicBezTo>
                  <a:pt x="3475003" y="69850"/>
                  <a:pt x="3483112" y="44242"/>
                  <a:pt x="3479236" y="19050"/>
                </a:cubicBezTo>
                <a:cubicBezTo>
                  <a:pt x="3478218" y="12434"/>
                  <a:pt x="3466879" y="12649"/>
                  <a:pt x="3460186" y="12700"/>
                </a:cubicBezTo>
                <a:lnTo>
                  <a:pt x="2647386" y="25400"/>
                </a:lnTo>
                <a:cubicBezTo>
                  <a:pt x="2182677" y="58594"/>
                  <a:pt x="1641969" y="4233"/>
                  <a:pt x="14408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/>
              <a:t>Medical Student education</a:t>
            </a:r>
            <a:endParaRPr lang="en-GB" sz="800" dirty="0"/>
          </a:p>
        </p:txBody>
      </p:sp>
      <p:sp>
        <p:nvSpPr>
          <p:cNvPr id="8" name="Rectangle 7"/>
          <p:cNvSpPr/>
          <p:nvPr/>
        </p:nvSpPr>
        <p:spPr>
          <a:xfrm>
            <a:off x="2915816" y="1628800"/>
            <a:ext cx="2016224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59832" y="11967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Face to face consultations</a:t>
            </a:r>
            <a:endParaRPr lang="en-GB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3563888" y="83671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Reception contact</a:t>
            </a:r>
            <a:endParaRPr lang="en-GB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3923928" y="119675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Remote GP contact</a:t>
            </a:r>
            <a:endParaRPr lang="en-GB" sz="800" dirty="0"/>
          </a:p>
        </p:txBody>
      </p:sp>
      <p:sp>
        <p:nvSpPr>
          <p:cNvPr id="12" name="TextBox 11"/>
          <p:cNvSpPr txBox="1"/>
          <p:nvPr/>
        </p:nvSpPr>
        <p:spPr>
          <a:xfrm>
            <a:off x="2987824" y="1700808"/>
            <a:ext cx="1008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Prescriptions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7944" y="170080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Reviewing results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1916832"/>
            <a:ext cx="8723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Writing referrals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51920" y="1988840"/>
            <a:ext cx="11544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Training our future GPs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27984" y="2420888"/>
            <a:ext cx="11304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Antibiotic Stewardship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99992" y="2204864"/>
            <a:ext cx="8803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Lifelong learning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1880" y="2852936"/>
            <a:ext cx="10070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Medication reviews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9992" y="2996952"/>
            <a:ext cx="11913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Care home ward rounds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63888" y="2276872"/>
            <a:ext cx="6671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Home visits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71800" y="2204864"/>
            <a:ext cx="7665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Palliative care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32040" y="3284984"/>
            <a:ext cx="1043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Online consultations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3573016"/>
            <a:ext cx="9973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Mandatory training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71800" y="2708920"/>
            <a:ext cx="6928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Going green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60032" y="332656"/>
            <a:ext cx="3838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Work the patients see</a:t>
            </a:r>
            <a:endParaRPr lang="en-GB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6029621" y="2564904"/>
            <a:ext cx="31143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The work of a GP </a:t>
            </a:r>
          </a:p>
          <a:p>
            <a:r>
              <a:rPr lang="en-GB" sz="3200" dirty="0" smtClean="0">
                <a:solidFill>
                  <a:schemeClr val="bg1"/>
                </a:solidFill>
              </a:rPr>
              <a:t>and their team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0"/>
            <a:ext cx="3249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chemeClr val="bg1">
                    <a:lumMod val="95000"/>
                  </a:schemeClr>
                </a:solidFill>
              </a:rPr>
              <a:t>General Practice</a:t>
            </a:r>
            <a:endParaRPr lang="en-GB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99992" y="2636912"/>
            <a:ext cx="12170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Community engagement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55776" y="3284984"/>
            <a:ext cx="121379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Telephone consultations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71800" y="2492896"/>
            <a:ext cx="1417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Chronic disease management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99792" y="3068960"/>
            <a:ext cx="9829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Patient signposting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51920" y="3284984"/>
            <a:ext cx="81144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Patient reports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3968" y="3501008"/>
            <a:ext cx="9861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Social work reports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83768" y="3789040"/>
            <a:ext cx="11993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Adult protection reports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20072" y="3573016"/>
            <a:ext cx="8980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Child protection/</a:t>
            </a:r>
          </a:p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safeguarding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23728" y="4149080"/>
            <a:ext cx="158729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Reviewing patient hospital letters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32040" y="3933056"/>
            <a:ext cx="10839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Managing complaints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79912" y="3789040"/>
            <a:ext cx="12747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HR and staff management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76056" y="4221088"/>
            <a:ext cx="96693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Ordering materials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55776" y="4365104"/>
            <a:ext cx="7617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Police reports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76056" y="4581128"/>
            <a:ext cx="8915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Pharmacy liaison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47864" y="4365104"/>
            <a:ext cx="20970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Supervising and supporting community teams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979712" y="4581128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Appraisal and </a:t>
            </a:r>
          </a:p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revalidation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23928" y="4653136"/>
            <a:ext cx="11945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Coding and sharing data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71800" y="4581128"/>
            <a:ext cx="9909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Patient registration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64088" y="4797152"/>
            <a:ext cx="708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Child health </a:t>
            </a:r>
          </a:p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surveillance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835696" y="4941168"/>
            <a:ext cx="10054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Processing referrals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1880" y="4797152"/>
            <a:ext cx="5757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>
                    <a:lumMod val="95000"/>
                  </a:schemeClr>
                </a:solidFill>
              </a:rPr>
              <a:t>Meetings</a:t>
            </a:r>
            <a:endParaRPr lang="en-GB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699792" y="4797152"/>
            <a:ext cx="7088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Court letters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7944" y="5085184"/>
            <a:ext cx="8050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Private reports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19672" y="5661248"/>
            <a:ext cx="85953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Insurance forms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83968" y="6093296"/>
            <a:ext cx="8579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Copying records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88024" y="5301208"/>
            <a:ext cx="11015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Patient access reports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275856" y="5805264"/>
            <a:ext cx="11031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Building management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99992" y="5805264"/>
            <a:ext cx="10342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Practice accounting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211960" y="4869160"/>
            <a:ext cx="11176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Speaking to specialists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19672" y="5445224"/>
            <a:ext cx="11384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Formulating care plans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691680" y="5229200"/>
            <a:ext cx="20473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Vaccination signposting, referrals and advice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619672" y="6021288"/>
            <a:ext cx="11913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Compliance aid changes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87824" y="5013176"/>
            <a:ext cx="670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Smear tests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788024" y="5589240"/>
            <a:ext cx="13997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Liaising with family members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843808" y="5445224"/>
            <a:ext cx="1430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Admitting patients to hospital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771800" y="6021288"/>
            <a:ext cx="149271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>
                <a:solidFill>
                  <a:schemeClr val="bg1"/>
                </a:solidFill>
              </a:rPr>
              <a:t>Arranging emergency transport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155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NHS FIFE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21101hendersonf</dc:creator>
  <cp:lastModifiedBy>21101hendersonf</cp:lastModifiedBy>
  <cp:revision>20</cp:revision>
  <dcterms:created xsi:type="dcterms:W3CDTF">2025-09-08T13:52:55Z</dcterms:created>
  <dcterms:modified xsi:type="dcterms:W3CDTF">2025-09-29T16:48:49Z</dcterms:modified>
</cp:coreProperties>
</file>